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0" r:id="rId8"/>
    <p:sldId id="262" r:id="rId9"/>
    <p:sldId id="291" r:id="rId10"/>
    <p:sldId id="263" r:id="rId11"/>
    <p:sldId id="264" r:id="rId12"/>
    <p:sldId id="293" r:id="rId13"/>
    <p:sldId id="294" r:id="rId14"/>
    <p:sldId id="265" r:id="rId15"/>
    <p:sldId id="296" r:id="rId16"/>
    <p:sldId id="297" r:id="rId17"/>
    <p:sldId id="299" r:id="rId18"/>
    <p:sldId id="298" r:id="rId19"/>
    <p:sldId id="300" r:id="rId20"/>
    <p:sldId id="301" r:id="rId21"/>
    <p:sldId id="302" r:id="rId22"/>
    <p:sldId id="304" r:id="rId23"/>
    <p:sldId id="305" r:id="rId24"/>
    <p:sldId id="306" r:id="rId25"/>
    <p:sldId id="307" r:id="rId26"/>
    <p:sldId id="303" r:id="rId27"/>
    <p:sldId id="308" r:id="rId28"/>
    <p:sldId id="310" r:id="rId29"/>
    <p:sldId id="309" r:id="rId30"/>
    <p:sldId id="312" r:id="rId31"/>
    <p:sldId id="311" r:id="rId32"/>
    <p:sldId id="268" r:id="rId33"/>
    <p:sldId id="269" r:id="rId34"/>
    <p:sldId id="270" r:id="rId35"/>
    <p:sldId id="271" r:id="rId36"/>
    <p:sldId id="272" r:id="rId37"/>
    <p:sldId id="313" r:id="rId38"/>
    <p:sldId id="273" r:id="rId39"/>
    <p:sldId id="274" r:id="rId40"/>
    <p:sldId id="275" r:id="rId41"/>
    <p:sldId id="276" r:id="rId42"/>
    <p:sldId id="277" r:id="rId43"/>
    <p:sldId id="278" r:id="rId44"/>
    <p:sldId id="279" r:id="rId45"/>
    <p:sldId id="280" r:id="rId46"/>
    <p:sldId id="281" r:id="rId47"/>
    <p:sldId id="314" r:id="rId48"/>
    <p:sldId id="282" r:id="rId49"/>
    <p:sldId id="283" r:id="rId50"/>
    <p:sldId id="284" r:id="rId51"/>
    <p:sldId id="285" r:id="rId52"/>
    <p:sldId id="315" r:id="rId53"/>
    <p:sldId id="316" r:id="rId54"/>
    <p:sldId id="318" r:id="rId55"/>
    <p:sldId id="319" r:id="rId56"/>
    <p:sldId id="320" r:id="rId57"/>
    <p:sldId id="321" r:id="rId58"/>
    <p:sldId id="322" r:id="rId59"/>
    <p:sldId id="324" r:id="rId60"/>
    <p:sldId id="288" r:id="rId61"/>
    <p:sldId id="289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1DF172-C606-D092-F452-4A095BD17FE3}" v="45" dt="2026-10-26T15:15:52.172"/>
    <p1510:client id="{E0965E04-5D66-9929-B578-8D354B787095}" v="1681" dt="2026-10-25T18:38:12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s, Emma" userId="S::millse@lancaster.ac.uk::b0cf7d44-bd94-4f26-9be2-726468f0e4c6" providerId="AD" clId="Web-{00000000-0000-0000-0000-000000000000}"/>
    <pc:docChg chg="addSld delSld modSld">
      <pc:chgData name="Mills, Emma" userId="S::millse@lancaster.ac.uk::b0cf7d44-bd94-4f26-9be2-726468f0e4c6" providerId="AD" clId="Web-{00000000-0000-0000-0000-000000000000}" dt="2026-10-23T14:10:55.062" v="56"/>
      <pc:docMkLst>
        <pc:docMk/>
      </pc:docMkLst>
      <pc:sldChg chg="modSp">
        <pc:chgData name="Mills, Emma" userId="S::millse@lancaster.ac.uk::b0cf7d44-bd94-4f26-9be2-726468f0e4c6" providerId="AD" clId="Web-{00000000-0000-0000-0000-000000000000}" dt="2026-10-23T13:59:55.028" v="8"/>
        <pc:sldMkLst>
          <pc:docMk/>
          <pc:sldMk cId="0" sldId="256"/>
        </pc:sldMkLst>
        <pc:spChg chg="mod modVis">
          <ac:chgData name="Mills, Emma" userId="S::millse@lancaster.ac.uk::b0cf7d44-bd94-4f26-9be2-726468f0e4c6" providerId="AD" clId="Web-{00000000-0000-0000-0000-000000000000}" dt="2026-10-23T13:57:56.086" v="2"/>
          <ac:spMkLst>
            <pc:docMk/>
            <pc:sldMk cId="0" sldId="256"/>
            <ac:spMk id="4" creationId="{00000000-0000-0000-0000-000000000000}"/>
          </ac:spMkLst>
        </pc:spChg>
        <pc:spChg chg="mod ord modVis">
          <ac:chgData name="Mills, Emma" userId="S::millse@lancaster.ac.uk::b0cf7d44-bd94-4f26-9be2-726468f0e4c6" providerId="AD" clId="Web-{00000000-0000-0000-0000-000000000000}" dt="2026-10-23T13:59:55.028" v="8"/>
          <ac:spMkLst>
            <pc:docMk/>
            <pc:sldMk cId="0" sldId="256"/>
            <ac:spMk id="6" creationId="{CC38836A-1520-8768-CD95-0011186816E4}"/>
          </ac:spMkLst>
        </pc:spChg>
        <pc:spChg chg="mod ord">
          <ac:chgData name="Mills, Emma" userId="S::millse@lancaster.ac.uk::b0cf7d44-bd94-4f26-9be2-726468f0e4c6" providerId="AD" clId="Web-{00000000-0000-0000-0000-000000000000}" dt="2026-10-23T13:59:18.887" v="6"/>
          <ac:spMkLst>
            <pc:docMk/>
            <pc:sldMk cId="0" sldId="256"/>
            <ac:spMk id="7" creationId="{D50A6778-C342-1BC3-DBBB-7B98A805E800}"/>
          </ac:spMkLst>
        </pc:spChg>
      </pc:sldChg>
      <pc:sldChg chg="modSp">
        <pc:chgData name="Mills, Emma" userId="S::millse@lancaster.ac.uk::b0cf7d44-bd94-4f26-9be2-726468f0e4c6" providerId="AD" clId="Web-{00000000-0000-0000-0000-000000000000}" dt="2026-10-23T14:00:15.404" v="12"/>
        <pc:sldMkLst>
          <pc:docMk/>
          <pc:sldMk cId="0" sldId="258"/>
        </pc:sldMkLst>
        <pc:spChg chg="mod">
          <ac:chgData name="Mills, Emma" userId="S::millse@lancaster.ac.uk::b0cf7d44-bd94-4f26-9be2-726468f0e4c6" providerId="AD" clId="Web-{00000000-0000-0000-0000-000000000000}" dt="2026-10-23T14:00:15.404" v="12"/>
          <ac:spMkLst>
            <pc:docMk/>
            <pc:sldMk cId="0" sldId="258"/>
            <ac:spMk id="12" creationId="{0D825E25-F128-A30C-4C8F-5AC8A765930F}"/>
          </ac:spMkLst>
        </pc:spChg>
        <pc:spChg chg="mod">
          <ac:chgData name="Mills, Emma" userId="S::millse@lancaster.ac.uk::b0cf7d44-bd94-4f26-9be2-726468f0e4c6" providerId="AD" clId="Web-{00000000-0000-0000-0000-000000000000}" dt="2026-10-23T14:00:08.310" v="10"/>
          <ac:spMkLst>
            <pc:docMk/>
            <pc:sldMk cId="0" sldId="258"/>
            <ac:spMk id="14" creationId="{5D41A490-87B5-977F-C4D3-40DC99FCB24E}"/>
          </ac:spMkLst>
        </pc:spChg>
      </pc:sldChg>
      <pc:sldChg chg="addSp delSp modSp">
        <pc:chgData name="Mills, Emma" userId="S::millse@lancaster.ac.uk::b0cf7d44-bd94-4f26-9be2-726468f0e4c6" providerId="AD" clId="Web-{00000000-0000-0000-0000-000000000000}" dt="2026-10-23T14:01:10.312" v="21"/>
        <pc:sldMkLst>
          <pc:docMk/>
          <pc:sldMk cId="0" sldId="259"/>
        </pc:sldMkLst>
        <pc:spChg chg="mod modVis">
          <ac:chgData name="Mills, Emma" userId="S::millse@lancaster.ac.uk::b0cf7d44-bd94-4f26-9be2-726468f0e4c6" providerId="AD" clId="Web-{00000000-0000-0000-0000-000000000000}" dt="2026-10-23T14:01:08.469" v="20"/>
          <ac:spMkLst>
            <pc:docMk/>
            <pc:sldMk cId="0" sldId="259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00000000-0000-0000-0000-000000000000}" dt="2026-10-23T14:01:10.312" v="21"/>
          <ac:spMkLst>
            <pc:docMk/>
            <pc:sldMk cId="0" sldId="259"/>
            <ac:spMk id="8" creationId="{00000000-0000-0000-0000-000000000000}"/>
          </ac:spMkLst>
        </pc:spChg>
        <pc:picChg chg="add del">
          <ac:chgData name="Mills, Emma" userId="S::millse@lancaster.ac.uk::b0cf7d44-bd94-4f26-9be2-726468f0e4c6" providerId="AD" clId="Web-{00000000-0000-0000-0000-000000000000}" dt="2026-10-23T14:00:50.202" v="19"/>
          <ac:picMkLst>
            <pc:docMk/>
            <pc:sldMk cId="0" sldId="259"/>
            <ac:picMk id="2" creationId="{00000000-0000-0000-0000-000000000000}"/>
          </ac:picMkLst>
        </pc:picChg>
      </pc:sldChg>
      <pc:sldChg chg="modSp">
        <pc:chgData name="Mills, Emma" userId="S::millse@lancaster.ac.uk::b0cf7d44-bd94-4f26-9be2-726468f0e4c6" providerId="AD" clId="Web-{00000000-0000-0000-0000-000000000000}" dt="2026-10-23T14:04:54.803" v="25"/>
        <pc:sldMkLst>
          <pc:docMk/>
          <pc:sldMk cId="0" sldId="260"/>
        </pc:sldMkLst>
        <pc:spChg chg="mod">
          <ac:chgData name="Mills, Emma" userId="S::millse@lancaster.ac.uk::b0cf7d44-bd94-4f26-9be2-726468f0e4c6" providerId="AD" clId="Web-{00000000-0000-0000-0000-000000000000}" dt="2026-10-23T14:01:39.876" v="23"/>
          <ac:spMkLst>
            <pc:docMk/>
            <pc:sldMk cId="0" sldId="260"/>
            <ac:spMk id="13" creationId="{4BD7B2E8-73AD-FFD9-561F-F57E6433E461}"/>
          </ac:spMkLst>
        </pc:spChg>
        <pc:spChg chg="mod">
          <ac:chgData name="Mills, Emma" userId="S::millse@lancaster.ac.uk::b0cf7d44-bd94-4f26-9be2-726468f0e4c6" providerId="AD" clId="Web-{00000000-0000-0000-0000-000000000000}" dt="2026-10-23T14:04:54.803" v="25"/>
          <ac:spMkLst>
            <pc:docMk/>
            <pc:sldMk cId="0" sldId="260"/>
            <ac:spMk id="15" creationId="{9AD4830E-322A-884B-8255-79F338A46F2B}"/>
          </ac:spMkLst>
        </pc:spChg>
      </pc:sldChg>
      <pc:sldChg chg="delSp modSp">
        <pc:chgData name="Mills, Emma" userId="S::millse@lancaster.ac.uk::b0cf7d44-bd94-4f26-9be2-726468f0e4c6" providerId="AD" clId="Web-{00000000-0000-0000-0000-000000000000}" dt="2026-10-23T14:05:56.570" v="28"/>
        <pc:sldMkLst>
          <pc:docMk/>
          <pc:sldMk cId="0" sldId="261"/>
        </pc:sldMkLst>
        <pc:spChg chg="mod topLvl">
          <ac:chgData name="Mills, Emma" userId="S::millse@lancaster.ac.uk::b0cf7d44-bd94-4f26-9be2-726468f0e4c6" providerId="AD" clId="Web-{00000000-0000-0000-0000-000000000000}" dt="2026-10-23T14:05:56.570" v="28"/>
          <ac:spMkLst>
            <pc:docMk/>
            <pc:sldMk cId="0" sldId="261"/>
            <ac:spMk id="6" creationId="{6CF6FF00-2DC1-6E55-038E-3286D6FFBABA}"/>
          </ac:spMkLst>
        </pc:spChg>
        <pc:picChg chg="topLvl">
          <ac:chgData name="Mills, Emma" userId="S::millse@lancaster.ac.uk::b0cf7d44-bd94-4f26-9be2-726468f0e4c6" providerId="AD" clId="Web-{00000000-0000-0000-0000-000000000000}" dt="2026-10-23T14:05:49.898" v="26"/>
          <ac:picMkLst>
            <pc:docMk/>
            <pc:sldMk cId="0" sldId="261"/>
            <ac:picMk id="9" creationId="{A55D4BE6-3861-5CFB-3325-EA5109539DCD}"/>
          </ac:picMkLst>
        </pc:picChg>
        <pc:picChg chg="topLvl">
          <ac:chgData name="Mills, Emma" userId="S::millse@lancaster.ac.uk::b0cf7d44-bd94-4f26-9be2-726468f0e4c6" providerId="AD" clId="Web-{00000000-0000-0000-0000-000000000000}" dt="2026-10-23T14:05:49.898" v="26"/>
          <ac:picMkLst>
            <pc:docMk/>
            <pc:sldMk cId="0" sldId="261"/>
            <ac:picMk id="10" creationId="{0E6462B7-DE5F-5847-D162-C157C9A8FFFB}"/>
          </ac:picMkLst>
        </pc:picChg>
      </pc:sldChg>
      <pc:sldChg chg="delSp modSp">
        <pc:chgData name="Mills, Emma" userId="S::millse@lancaster.ac.uk::b0cf7d44-bd94-4f26-9be2-726468f0e4c6" providerId="AD" clId="Web-{00000000-0000-0000-0000-000000000000}" dt="2026-10-23T14:06:40.478" v="32"/>
        <pc:sldMkLst>
          <pc:docMk/>
          <pc:sldMk cId="0" sldId="262"/>
        </pc:sldMkLst>
        <pc:spChg chg="mod topLvl">
          <ac:chgData name="Mills, Emma" userId="S::millse@lancaster.ac.uk::b0cf7d44-bd94-4f26-9be2-726468f0e4c6" providerId="AD" clId="Web-{00000000-0000-0000-0000-000000000000}" dt="2026-10-23T14:06:40.478" v="32"/>
          <ac:spMkLst>
            <pc:docMk/>
            <pc:sldMk cId="0" sldId="262"/>
            <ac:spMk id="7" creationId="{CE6F9703-1FC3-61FA-C7B9-3EE9CC0747C8}"/>
          </ac:spMkLst>
        </pc:spChg>
        <pc:picChg chg="topLvl">
          <ac:chgData name="Mills, Emma" userId="S::millse@lancaster.ac.uk::b0cf7d44-bd94-4f26-9be2-726468f0e4c6" providerId="AD" clId="Web-{00000000-0000-0000-0000-000000000000}" dt="2026-10-23T14:06:32.494" v="30"/>
          <ac:picMkLst>
            <pc:docMk/>
            <pc:sldMk cId="0" sldId="262"/>
            <ac:picMk id="8" creationId="{99FCC2B2-3F74-7904-9F1C-9D324BE75498}"/>
          </ac:picMkLst>
        </pc:picChg>
        <pc:picChg chg="topLvl">
          <ac:chgData name="Mills, Emma" userId="S::millse@lancaster.ac.uk::b0cf7d44-bd94-4f26-9be2-726468f0e4c6" providerId="AD" clId="Web-{00000000-0000-0000-0000-000000000000}" dt="2026-10-23T14:06:32.494" v="30"/>
          <ac:picMkLst>
            <pc:docMk/>
            <pc:sldMk cId="0" sldId="262"/>
            <ac:picMk id="9" creationId="{2812DCAA-3E8A-2B3A-69AE-2DB85B110237}"/>
          </ac:picMkLst>
        </pc:picChg>
      </pc:sldChg>
      <pc:sldChg chg="modSp">
        <pc:chgData name="Mills, Emma" userId="S::millse@lancaster.ac.uk::b0cf7d44-bd94-4f26-9be2-726468f0e4c6" providerId="AD" clId="Web-{00000000-0000-0000-0000-000000000000}" dt="2026-10-23T14:07:40.949" v="36"/>
        <pc:sldMkLst>
          <pc:docMk/>
          <pc:sldMk cId="0" sldId="263"/>
        </pc:sldMkLst>
        <pc:spChg chg="mod">
          <ac:chgData name="Mills, Emma" userId="S::millse@lancaster.ac.uk::b0cf7d44-bd94-4f26-9be2-726468f0e4c6" providerId="AD" clId="Web-{00000000-0000-0000-0000-000000000000}" dt="2026-10-23T14:07:40.949" v="36"/>
          <ac:spMkLst>
            <pc:docMk/>
            <pc:sldMk cId="0" sldId="263"/>
            <ac:spMk id="14" creationId="{4B84CE97-1C98-21B7-D69B-546E23A148F1}"/>
          </ac:spMkLst>
        </pc:spChg>
        <pc:spChg chg="mod">
          <ac:chgData name="Mills, Emma" userId="S::millse@lancaster.ac.uk::b0cf7d44-bd94-4f26-9be2-726468f0e4c6" providerId="AD" clId="Web-{00000000-0000-0000-0000-000000000000}" dt="2026-10-23T14:07:35.761" v="34"/>
          <ac:spMkLst>
            <pc:docMk/>
            <pc:sldMk cId="0" sldId="263"/>
            <ac:spMk id="15" creationId="{1C9841DF-02B5-40F6-77C2-87965247745C}"/>
          </ac:spMkLst>
        </pc:spChg>
      </pc:sldChg>
      <pc:sldChg chg="addSp modSp">
        <pc:chgData name="Mills, Emma" userId="S::millse@lancaster.ac.uk::b0cf7d44-bd94-4f26-9be2-726468f0e4c6" providerId="AD" clId="Web-{00000000-0000-0000-0000-000000000000}" dt="2026-10-23T14:09:50.217" v="49" actId="20577"/>
        <pc:sldMkLst>
          <pc:docMk/>
          <pc:sldMk cId="0" sldId="264"/>
        </pc:sldMkLst>
        <pc:spChg chg="mod">
          <ac:chgData name="Mills, Emma" userId="S::millse@lancaster.ac.uk::b0cf7d44-bd94-4f26-9be2-726468f0e4c6" providerId="AD" clId="Web-{00000000-0000-0000-0000-000000000000}" dt="2026-10-23T14:08:04.871" v="38"/>
          <ac:spMkLst>
            <pc:docMk/>
            <pc:sldMk cId="0" sldId="264"/>
            <ac:spMk id="13" creationId="{E6520A1E-CFE2-32D5-92E2-CDEF063A9D1F}"/>
          </ac:spMkLst>
        </pc:spChg>
        <pc:spChg chg="mod">
          <ac:chgData name="Mills, Emma" userId="S::millse@lancaster.ac.uk::b0cf7d44-bd94-4f26-9be2-726468f0e4c6" providerId="AD" clId="Web-{00000000-0000-0000-0000-000000000000}" dt="2026-10-23T14:08:10.668" v="40"/>
          <ac:spMkLst>
            <pc:docMk/>
            <pc:sldMk cId="0" sldId="264"/>
            <ac:spMk id="14" creationId="{67580961-3BF5-44D4-1A0E-75A55A7629AB}"/>
          </ac:spMkLst>
        </pc:spChg>
        <pc:spChg chg="add mod">
          <ac:chgData name="Mills, Emma" userId="S::millse@lancaster.ac.uk::b0cf7d44-bd94-4f26-9be2-726468f0e4c6" providerId="AD" clId="Web-{00000000-0000-0000-0000-000000000000}" dt="2026-10-23T14:09:26.686" v="45" actId="1076"/>
          <ac:spMkLst>
            <pc:docMk/>
            <pc:sldMk cId="0" sldId="264"/>
            <ac:spMk id="15" creationId="{B05A3977-89FE-8E54-22AD-7EC5FB330279}"/>
          </ac:spMkLst>
        </pc:spChg>
        <pc:spChg chg="add mod">
          <ac:chgData name="Mills, Emma" userId="S::millse@lancaster.ac.uk::b0cf7d44-bd94-4f26-9be2-726468f0e4c6" providerId="AD" clId="Web-{00000000-0000-0000-0000-000000000000}" dt="2026-10-23T14:09:50.217" v="49" actId="20577"/>
          <ac:spMkLst>
            <pc:docMk/>
            <pc:sldMk cId="0" sldId="264"/>
            <ac:spMk id="16" creationId="{EA90E6D1-AB90-25E7-9CBE-5FE9AFE49939}"/>
          </ac:spMkLst>
        </pc:spChg>
      </pc:sldChg>
      <pc:sldChg chg="delSp modSp add replId">
        <pc:chgData name="Mills, Emma" userId="S::millse@lancaster.ac.uk::b0cf7d44-bd94-4f26-9be2-726468f0e4c6" providerId="AD" clId="Web-{00000000-0000-0000-0000-000000000000}" dt="2026-10-23T14:10:22.796" v="53" actId="14100"/>
        <pc:sldMkLst>
          <pc:docMk/>
          <pc:sldMk cId="615887136" sldId="293"/>
        </pc:sldMkLst>
        <pc:spChg chg="mod">
          <ac:chgData name="Mills, Emma" userId="S::millse@lancaster.ac.uk::b0cf7d44-bd94-4f26-9be2-726468f0e4c6" providerId="AD" clId="Web-{00000000-0000-0000-0000-000000000000}" dt="2026-10-23T14:10:22.796" v="53" actId="14100"/>
          <ac:spMkLst>
            <pc:docMk/>
            <pc:sldMk cId="615887136" sldId="293"/>
            <ac:spMk id="14" creationId="{036767BB-C0D2-79E3-A64A-2BAE51911938}"/>
          </ac:spMkLst>
        </pc:spChg>
      </pc:sldChg>
      <pc:sldChg chg="delSp add replId">
        <pc:chgData name="Mills, Emma" userId="S::millse@lancaster.ac.uk::b0cf7d44-bd94-4f26-9be2-726468f0e4c6" providerId="AD" clId="Web-{00000000-0000-0000-0000-000000000000}" dt="2026-10-23T14:10:30.718" v="55"/>
        <pc:sldMkLst>
          <pc:docMk/>
          <pc:sldMk cId="190785688" sldId="294"/>
        </pc:sldMkLst>
      </pc:sldChg>
    </pc:docChg>
  </pc:docChgLst>
  <pc:docChgLst>
    <pc:chgData name="Mills, Emma" userId="S::millse@lancaster.ac.uk::b0cf7d44-bd94-4f26-9be2-726468f0e4c6" providerId="AD" clId="Web-{55D05D5C-97A6-F113-973C-359B4DC1A3F5}"/>
    <pc:docChg chg="addSld delSld modSld sldOrd modMainMaster">
      <pc:chgData name="Mills, Emma" userId="S::millse@lancaster.ac.uk::b0cf7d44-bd94-4f26-9be2-726468f0e4c6" providerId="AD" clId="Web-{55D05D5C-97A6-F113-973C-359B4DC1A3F5}" dt="2026-10-23T13:54:18.508" v="422"/>
      <pc:docMkLst>
        <pc:docMk/>
      </pc:docMkLst>
      <pc:sldChg chg="addSp del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56"/>
        </pc:sldMkLst>
        <pc:spChg chg="add mod">
          <ac:chgData name="Mills, Emma" userId="S::millse@lancaster.ac.uk::b0cf7d44-bd94-4f26-9be2-726468f0e4c6" providerId="AD" clId="Web-{55D05D5C-97A6-F113-973C-359B4DC1A3F5}" dt="2026-10-23T12:36:46.985" v="31"/>
          <ac:spMkLst>
            <pc:docMk/>
            <pc:sldMk cId="0" sldId="256"/>
            <ac:spMk id="6" creationId="{CC38836A-1520-8768-CD95-0011186816E4}"/>
          </ac:spMkLst>
        </pc:spChg>
        <pc:spChg chg="add mod">
          <ac:chgData name="Mills, Emma" userId="S::millse@lancaster.ac.uk::b0cf7d44-bd94-4f26-9be2-726468f0e4c6" providerId="AD" clId="Web-{55D05D5C-97A6-F113-973C-359B4DC1A3F5}" dt="2026-10-23T12:37:11.407" v="37"/>
          <ac:spMkLst>
            <pc:docMk/>
            <pc:sldMk cId="0" sldId="256"/>
            <ac:spMk id="7" creationId="{D50A6778-C342-1BC3-DBBB-7B98A805E800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56"/>
            <ac:spMk id="8" creationId="{9D5AB2B4-26E5-86DB-3D68-C4ED16A0FDA3}"/>
          </ac:spMkLst>
        </pc:spChg>
      </pc:sldChg>
      <pc:sldChg chg="addSp del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57"/>
        </pc:sldMkLst>
        <pc:spChg chg="mod">
          <ac:chgData name="Mills, Emma" userId="S::millse@lancaster.ac.uk::b0cf7d44-bd94-4f26-9be2-726468f0e4c6" providerId="AD" clId="Web-{55D05D5C-97A6-F113-973C-359B4DC1A3F5}" dt="2026-10-23T12:34:28.965" v="16" actId="20577"/>
          <ac:spMkLst>
            <pc:docMk/>
            <pc:sldMk cId="0" sldId="257"/>
            <ac:spMk id="23" creationId="{00000000-0000-0000-0000-000000000000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57"/>
            <ac:spMk id="24" creationId="{01A7C961-D0DB-A9BB-24F7-FC934FDB8187}"/>
          </ac:spMkLst>
        </pc:spChg>
      </pc:sldChg>
      <pc:sldChg chg="addSp del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58"/>
        </pc:sldMkLst>
        <pc:spChg chg="add mod">
          <ac:chgData name="Mills, Emma" userId="S::millse@lancaster.ac.uk::b0cf7d44-bd94-4f26-9be2-726468f0e4c6" providerId="AD" clId="Web-{55D05D5C-97A6-F113-973C-359B4DC1A3F5}" dt="2026-10-23T12:36:26.359" v="26"/>
          <ac:spMkLst>
            <pc:docMk/>
            <pc:sldMk cId="0" sldId="258"/>
            <ac:spMk id="12" creationId="{0D825E25-F128-A30C-4C8F-5AC8A765930F}"/>
          </ac:spMkLst>
        </pc:spChg>
        <pc:spChg chg="add mod">
          <ac:chgData name="Mills, Emma" userId="S::millse@lancaster.ac.uk::b0cf7d44-bd94-4f26-9be2-726468f0e4c6" providerId="AD" clId="Web-{55D05D5C-97A6-F113-973C-359B4DC1A3F5}" dt="2026-10-23T12:48:19.155" v="169" actId="20577"/>
          <ac:spMkLst>
            <pc:docMk/>
            <pc:sldMk cId="0" sldId="258"/>
            <ac:spMk id="13" creationId="{0FDF42E6-6299-F476-18B4-7C27BA545143}"/>
          </ac:spMkLst>
        </pc:spChg>
        <pc:spChg chg="add mod ord">
          <ac:chgData name="Mills, Emma" userId="S::millse@lancaster.ac.uk::b0cf7d44-bd94-4f26-9be2-726468f0e4c6" providerId="AD" clId="Web-{55D05D5C-97A6-F113-973C-359B4DC1A3F5}" dt="2026-10-23T12:47:48.091" v="158"/>
          <ac:spMkLst>
            <pc:docMk/>
            <pc:sldMk cId="0" sldId="258"/>
            <ac:spMk id="14" creationId="{5D41A490-87B5-977F-C4D3-40DC99FCB24E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58"/>
            <ac:spMk id="15" creationId="{5A39BF4C-3EC9-71BD-01C5-EE4FDA88438C}"/>
          </ac:spMkLst>
        </pc:spChg>
      </pc:sldChg>
      <pc:sldChg chg="addSp del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59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59"/>
            <ac:spMk id="10" creationId="{A001A6DC-E279-1B24-0091-9DD4F02CE725}"/>
          </ac:spMkLst>
        </pc:spChg>
      </pc:sldChg>
      <pc:sldChg chg="addSp del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60"/>
        </pc:sldMkLst>
        <pc:spChg chg="mod modVis">
          <ac:chgData name="Mills, Emma" userId="S::millse@lancaster.ac.uk::b0cf7d44-bd94-4f26-9be2-726468f0e4c6" providerId="AD" clId="Web-{55D05D5C-97A6-F113-973C-359B4DC1A3F5}" dt="2026-10-23T12:54:40.763" v="196"/>
          <ac:spMkLst>
            <pc:docMk/>
            <pc:sldMk cId="0" sldId="260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43.122" v="197"/>
          <ac:spMkLst>
            <pc:docMk/>
            <pc:sldMk cId="0" sldId="260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44.747" v="198"/>
          <ac:spMkLst>
            <pc:docMk/>
            <pc:sldMk cId="0" sldId="260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31.559" v="193"/>
          <ac:spMkLst>
            <pc:docMk/>
            <pc:sldMk cId="0" sldId="260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46.544" v="199"/>
          <ac:spMkLst>
            <pc:docMk/>
            <pc:sldMk cId="0" sldId="260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47.747" v="200"/>
          <ac:spMkLst>
            <pc:docMk/>
            <pc:sldMk cId="0" sldId="260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49.357" v="201"/>
          <ac:spMkLst>
            <pc:docMk/>
            <pc:sldMk cId="0" sldId="260"/>
            <ac:spMk id="9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49.825" v="202"/>
          <ac:spMkLst>
            <pc:docMk/>
            <pc:sldMk cId="0" sldId="260"/>
            <ac:spMk id="10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51.154" v="203"/>
          <ac:spMkLst>
            <pc:docMk/>
            <pc:sldMk cId="0" sldId="260"/>
            <ac:spMk id="11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2:54:52.513" v="204"/>
          <ac:spMkLst>
            <pc:docMk/>
            <pc:sldMk cId="0" sldId="260"/>
            <ac:spMk id="12" creationId="{00000000-0000-0000-0000-000000000000}"/>
          </ac:spMkLst>
        </pc:spChg>
        <pc:spChg chg="add mod">
          <ac:chgData name="Mills, Emma" userId="S::millse@lancaster.ac.uk::b0cf7d44-bd94-4f26-9be2-726468f0e4c6" providerId="AD" clId="Web-{55D05D5C-97A6-F113-973C-359B4DC1A3F5}" dt="2026-10-23T12:55:13.748" v="211"/>
          <ac:spMkLst>
            <pc:docMk/>
            <pc:sldMk cId="0" sldId="260"/>
            <ac:spMk id="13" creationId="{4BD7B2E8-73AD-FFD9-561F-F57E6433E461}"/>
          </ac:spMkLst>
        </pc:spChg>
        <pc:spChg chg="add mod">
          <ac:chgData name="Mills, Emma" userId="S::millse@lancaster.ac.uk::b0cf7d44-bd94-4f26-9be2-726468f0e4c6" providerId="AD" clId="Web-{55D05D5C-97A6-F113-973C-359B4DC1A3F5}" dt="2026-10-23T12:56:09.155" v="243" actId="14100"/>
          <ac:spMkLst>
            <pc:docMk/>
            <pc:sldMk cId="0" sldId="260"/>
            <ac:spMk id="14" creationId="{687CCB6C-4935-A563-7058-A6E373D89DAD}"/>
          </ac:spMkLst>
        </pc:spChg>
        <pc:spChg chg="add mod">
          <ac:chgData name="Mills, Emma" userId="S::millse@lancaster.ac.uk::b0cf7d44-bd94-4f26-9be2-726468f0e4c6" providerId="AD" clId="Web-{55D05D5C-97A6-F113-973C-359B4DC1A3F5}" dt="2026-10-23T12:56:35.734" v="251"/>
          <ac:spMkLst>
            <pc:docMk/>
            <pc:sldMk cId="0" sldId="260"/>
            <ac:spMk id="15" creationId="{9AD4830E-322A-884B-8255-79F338A46F2B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60"/>
            <ac:spMk id="17" creationId="{EFCD4C19-15C5-4AE7-87E3-9AFCB183FE2D}"/>
          </ac:spMkLst>
        </pc:spChg>
        <pc:picChg chg="mod modVis">
          <ac:chgData name="Mills, Emma" userId="S::millse@lancaster.ac.uk::b0cf7d44-bd94-4f26-9be2-726468f0e4c6" providerId="AD" clId="Web-{55D05D5C-97A6-F113-973C-359B4DC1A3F5}" dt="2026-10-23T12:54:38.325" v="195"/>
          <ac:picMkLst>
            <pc:docMk/>
            <pc:sldMk cId="0" sldId="260"/>
            <ac:picMk id="2" creationId="{00000000-0000-0000-0000-000000000000}"/>
          </ac:picMkLst>
        </pc:picChg>
      </pc:sldChg>
      <pc:sldChg chg="addSp delSp modSp">
        <pc:chgData name="Mills, Emma" userId="S::millse@lancaster.ac.uk::b0cf7d44-bd94-4f26-9be2-726468f0e4c6" providerId="AD" clId="Web-{55D05D5C-97A6-F113-973C-359B4DC1A3F5}" dt="2026-10-23T13:36:32.106" v="364"/>
        <pc:sldMkLst>
          <pc:docMk/>
          <pc:sldMk cId="0" sldId="261"/>
        </pc:sldMkLst>
        <pc:spChg chg="add mod">
          <ac:chgData name="Mills, Emma" userId="S::millse@lancaster.ac.uk::b0cf7d44-bd94-4f26-9be2-726468f0e4c6" providerId="AD" clId="Web-{55D05D5C-97A6-F113-973C-359B4DC1A3F5}" dt="2026-10-23T13:00:05.051" v="254"/>
          <ac:spMkLst>
            <pc:docMk/>
            <pc:sldMk cId="0" sldId="261"/>
            <ac:spMk id="5" creationId="{90E4ECB2-3F56-4097-9EE2-5AC3DB8B76B1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12:11.852" v="263"/>
          <ac:spMkLst>
            <pc:docMk/>
            <pc:sldMk cId="0" sldId="261"/>
            <ac:spMk id="6" creationId="{6CF6FF00-2DC1-6E55-038E-3286D6FFBABA}"/>
          </ac:spMkLst>
        </pc:spChg>
        <pc:picChg chg="add mod">
          <ac:chgData name="Mills, Emma" userId="S::millse@lancaster.ac.uk::b0cf7d44-bd94-4f26-9be2-726468f0e4c6" providerId="AD" clId="Web-{55D05D5C-97A6-F113-973C-359B4DC1A3F5}" dt="2026-10-23T13:12:57.822" v="278" actId="1076"/>
          <ac:picMkLst>
            <pc:docMk/>
            <pc:sldMk cId="0" sldId="261"/>
            <ac:picMk id="9" creationId="{A55D4BE6-3861-5CFB-3325-EA5109539DCD}"/>
          </ac:picMkLst>
        </pc:picChg>
        <pc:picChg chg="add mod">
          <ac:chgData name="Mills, Emma" userId="S::millse@lancaster.ac.uk::b0cf7d44-bd94-4f26-9be2-726468f0e4c6" providerId="AD" clId="Web-{55D05D5C-97A6-F113-973C-359B4DC1A3F5}" dt="2026-10-23T13:13:18.604" v="281"/>
          <ac:picMkLst>
            <pc:docMk/>
            <pc:sldMk cId="0" sldId="261"/>
            <ac:picMk id="10" creationId="{0E6462B7-DE5F-5847-D162-C157C9A8FFFB}"/>
          </ac:picMkLst>
        </pc:picChg>
      </pc:sldChg>
      <pc:sldChg chg="addSp modSp ord">
        <pc:chgData name="Mills, Emma" userId="S::millse@lancaster.ac.uk::b0cf7d44-bd94-4f26-9be2-726468f0e4c6" providerId="AD" clId="Web-{55D05D5C-97A6-F113-973C-359B4DC1A3F5}" dt="2026-10-23T13:36:41.481" v="365"/>
        <pc:sldMkLst>
          <pc:docMk/>
          <pc:sldMk cId="0" sldId="262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62"/>
            <ac:spMk id="5" creationId="{0C83F1B3-6390-B25D-23D9-77D00FAC2B08}"/>
          </ac:spMkLst>
        </pc:spChg>
      </pc:sldChg>
      <pc:sldChg chg="addSp delSp modSp">
        <pc:chgData name="Mills, Emma" userId="S::millse@lancaster.ac.uk::b0cf7d44-bd94-4f26-9be2-726468f0e4c6" providerId="AD" clId="Web-{55D05D5C-97A6-F113-973C-359B4DC1A3F5}" dt="2026-10-23T13:38:58.624" v="397"/>
        <pc:sldMkLst>
          <pc:docMk/>
          <pc:sldMk cId="0" sldId="263"/>
        </pc:sldMkLst>
        <pc:spChg chg="mod modVis">
          <ac:chgData name="Mills, Emma" userId="S::millse@lancaster.ac.uk::b0cf7d44-bd94-4f26-9be2-726468f0e4c6" providerId="AD" clId="Web-{55D05D5C-97A6-F113-973C-359B4DC1A3F5}" dt="2026-10-23T13:37:07.825" v="368"/>
          <ac:spMkLst>
            <pc:docMk/>
            <pc:sldMk cId="0" sldId="263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37:09.325" v="369"/>
          <ac:spMkLst>
            <pc:docMk/>
            <pc:sldMk cId="0" sldId="263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37:10.685" v="370"/>
          <ac:spMkLst>
            <pc:docMk/>
            <pc:sldMk cId="0" sldId="263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37:12.200" v="371"/>
          <ac:spMkLst>
            <pc:docMk/>
            <pc:sldMk cId="0" sldId="263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37:13.794" v="372"/>
          <ac:spMkLst>
            <pc:docMk/>
            <pc:sldMk cId="0" sldId="263"/>
            <ac:spMk id="7" creationId="{00000000-0000-0000-0000-000000000000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63"/>
            <ac:spMk id="8" creationId="{D2846656-8E26-660D-49EA-A68ADA5F06AE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38:32.748" v="388"/>
          <ac:spMkLst>
            <pc:docMk/>
            <pc:sldMk cId="0" sldId="263"/>
            <ac:spMk id="14" creationId="{4B84CE97-1C98-21B7-D69B-546E23A148F1}"/>
          </ac:spMkLst>
        </pc:spChg>
        <pc:spChg chg="add mod ord">
          <ac:chgData name="Mills, Emma" userId="S::millse@lancaster.ac.uk::b0cf7d44-bd94-4f26-9be2-726468f0e4c6" providerId="AD" clId="Web-{55D05D5C-97A6-F113-973C-359B4DC1A3F5}" dt="2026-10-23T13:38:53.124" v="394"/>
          <ac:spMkLst>
            <pc:docMk/>
            <pc:sldMk cId="0" sldId="263"/>
            <ac:spMk id="15" creationId="{1C9841DF-02B5-40F6-77C2-87965247745C}"/>
          </ac:spMkLst>
        </pc:spChg>
        <pc:picChg chg="mod ord topLvl">
          <ac:chgData name="Mills, Emma" userId="S::millse@lancaster.ac.uk::b0cf7d44-bd94-4f26-9be2-726468f0e4c6" providerId="AD" clId="Web-{55D05D5C-97A6-F113-973C-359B4DC1A3F5}" dt="2026-10-23T13:38:51.796" v="393"/>
          <ac:picMkLst>
            <pc:docMk/>
            <pc:sldMk cId="0" sldId="263"/>
            <ac:picMk id="11" creationId="{213E6982-ACFA-A1B1-1495-54D517234A7D}"/>
          </ac:picMkLst>
        </pc:picChg>
        <pc:picChg chg="mod ord topLvl">
          <ac:chgData name="Mills, Emma" userId="S::millse@lancaster.ac.uk::b0cf7d44-bd94-4f26-9be2-726468f0e4c6" providerId="AD" clId="Web-{55D05D5C-97A6-F113-973C-359B4DC1A3F5}" dt="2026-10-23T13:38:58.624" v="397"/>
          <ac:picMkLst>
            <pc:docMk/>
            <pc:sldMk cId="0" sldId="263"/>
            <ac:picMk id="12" creationId="{B1931448-3E99-092E-BBD6-EC49C134B85D}"/>
          </ac:picMkLst>
        </pc:picChg>
      </pc:sldChg>
      <pc:sldChg chg="addSp modSp">
        <pc:chgData name="Mills, Emma" userId="S::millse@lancaster.ac.uk::b0cf7d44-bd94-4f26-9be2-726468f0e4c6" providerId="AD" clId="Web-{55D05D5C-97A6-F113-973C-359B4DC1A3F5}" dt="2026-10-23T13:53:48.273" v="421"/>
        <pc:sldMkLst>
          <pc:docMk/>
          <pc:sldMk cId="0" sldId="264"/>
        </pc:sldMkLst>
        <pc:spChg chg="mod modVis">
          <ac:chgData name="Mills, Emma" userId="S::millse@lancaster.ac.uk::b0cf7d44-bd94-4f26-9be2-726468f0e4c6" providerId="AD" clId="Web-{55D05D5C-97A6-F113-973C-359B4DC1A3F5}" dt="2026-10-23T13:44:57.606" v="398"/>
          <ac:spMkLst>
            <pc:docMk/>
            <pc:sldMk cId="0" sldId="264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44:59.606" v="399"/>
          <ac:spMkLst>
            <pc:docMk/>
            <pc:sldMk cId="0" sldId="264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45:00.981" v="400"/>
          <ac:spMkLst>
            <pc:docMk/>
            <pc:sldMk cId="0" sldId="264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45:01.606" v="401"/>
          <ac:spMkLst>
            <pc:docMk/>
            <pc:sldMk cId="0" sldId="264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45:03.122" v="402"/>
          <ac:spMkLst>
            <pc:docMk/>
            <pc:sldMk cId="0" sldId="264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45:04.403" v="403"/>
          <ac:spMkLst>
            <pc:docMk/>
            <pc:sldMk cId="0" sldId="264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45:06.966" v="404"/>
          <ac:spMkLst>
            <pc:docMk/>
            <pc:sldMk cId="0" sldId="264"/>
            <ac:spMk id="9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45:08.825" v="405"/>
          <ac:spMkLst>
            <pc:docMk/>
            <pc:sldMk cId="0" sldId="264"/>
            <ac:spMk id="10" creationId="{00000000-0000-0000-0000-000000000000}"/>
          </ac:spMkLst>
        </pc:spChg>
        <pc:spChg chg="mod modVis">
          <ac:chgData name="Mills, Emma" userId="S::millse@lancaster.ac.uk::b0cf7d44-bd94-4f26-9be2-726468f0e4c6" providerId="AD" clId="Web-{55D05D5C-97A6-F113-973C-359B4DC1A3F5}" dt="2026-10-23T13:45:10.403" v="406"/>
          <ac:spMkLst>
            <pc:docMk/>
            <pc:sldMk cId="0" sldId="264"/>
            <ac:spMk id="11" creationId="{00000000-0000-0000-0000-000000000000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64"/>
            <ac:spMk id="12" creationId="{5E30118C-9ABF-F256-6969-51ED04153EC8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53:32.414" v="417" actId="1076"/>
          <ac:spMkLst>
            <pc:docMk/>
            <pc:sldMk cId="0" sldId="264"/>
            <ac:spMk id="13" creationId="{E6520A1E-CFE2-32D5-92E2-CDEF063A9D1F}"/>
          </ac:spMkLst>
        </pc:spChg>
        <pc:spChg chg="add mod">
          <ac:chgData name="Mills, Emma" userId="S::millse@lancaster.ac.uk::b0cf7d44-bd94-4f26-9be2-726468f0e4c6" providerId="AD" clId="Web-{55D05D5C-97A6-F113-973C-359B4DC1A3F5}" dt="2026-10-23T13:53:48.273" v="421"/>
          <ac:spMkLst>
            <pc:docMk/>
            <pc:sldMk cId="0" sldId="264"/>
            <ac:spMk id="14" creationId="{67580961-3BF5-44D4-1A0E-75A55A7629AB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65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65"/>
            <ac:spMk id="10" creationId="{B7ED27B3-C09C-16EB-BD22-0AE4832D3974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68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68"/>
            <ac:spMk id="3" creationId="{F1189F2F-2DCB-4318-B6DE-1F62F39A7F55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69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69"/>
            <ac:spMk id="6" creationId="{9167DCAB-732B-B9B3-0DE4-20F9630BB4DC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0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0"/>
            <ac:spMk id="8" creationId="{740FE4E4-665F-BADD-CBC1-80694E4A32AB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1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1"/>
            <ac:spMk id="13" creationId="{E398D10D-743F-ED32-A063-D6383BAF0FF5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2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2"/>
            <ac:spMk id="7" creationId="{FE909351-E8FF-9634-4FAD-1B2710BA499E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3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3"/>
            <ac:spMk id="10" creationId="{814CDDFD-1AFA-D2D5-3BEE-BBE49AD95AB3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4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4"/>
            <ac:spMk id="11" creationId="{339D6C52-54E9-A3CB-4364-B750B76B83DA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5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5"/>
            <ac:spMk id="14" creationId="{003A6BB2-B47C-A2B0-9852-9E420BC32BD8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6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6"/>
            <ac:spMk id="10" creationId="{41FE4F2C-8C65-4C2D-A4CB-51DBE3CE8CB1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7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7"/>
            <ac:spMk id="11" creationId="{5462C474-98C9-F1EE-D56A-9E6940866088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8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8"/>
            <ac:spMk id="8" creationId="{96C61AD5-3CB1-AF91-487E-B10C7A566515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79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79"/>
            <ac:spMk id="6" creationId="{2437203B-4061-5B23-018F-6CB4074A8912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80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80"/>
            <ac:spMk id="8" creationId="{55B9A361-2C81-89D2-80DD-F44802AB45A7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81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81"/>
            <ac:spMk id="6" creationId="{4CB1BB2E-D4C7-D7FC-7827-CF12C1BDAAF4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82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82"/>
            <ac:spMk id="7" creationId="{41F80C7F-E970-A4B4-9E5C-119C846AC024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83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83"/>
            <ac:spMk id="7" creationId="{81C6E208-7E89-11B5-FDF7-538288ADF232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84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84"/>
            <ac:spMk id="7" creationId="{5D0488E4-A0A3-71EA-94AE-41A55DFA4AD2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85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85"/>
            <ac:spMk id="10" creationId="{E03B41CB-6504-5466-1B25-2E8DA2A63379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88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88"/>
            <ac:spMk id="8" creationId="{DA9ADB2D-13A2-3DDC-DACA-9DA775082340}"/>
          </ac:spMkLst>
        </pc:spChg>
      </pc:sldChg>
      <pc:sldChg chg="addSp modSp">
        <pc:chgData name="Mills, Emma" userId="S::millse@lancaster.ac.uk::b0cf7d44-bd94-4f26-9be2-726468f0e4c6" providerId="AD" clId="Web-{55D05D5C-97A6-F113-973C-359B4DC1A3F5}" dt="2026-10-23T13:00:08.754" v="255"/>
        <pc:sldMkLst>
          <pc:docMk/>
          <pc:sldMk cId="0" sldId="289"/>
        </pc:sldMkLst>
        <pc:spChg chg="add mod">
          <ac:chgData name="Mills, Emma" userId="S::millse@lancaster.ac.uk::b0cf7d44-bd94-4f26-9be2-726468f0e4c6" providerId="AD" clId="Web-{55D05D5C-97A6-F113-973C-359B4DC1A3F5}" dt="2026-10-23T13:00:08.754" v="255"/>
          <ac:spMkLst>
            <pc:docMk/>
            <pc:sldMk cId="0" sldId="289"/>
            <ac:spMk id="8" creationId="{1018D235-7CF8-E095-A002-0E7629FFD2BB}"/>
          </ac:spMkLst>
        </pc:spChg>
      </pc:sldChg>
      <pc:sldChg chg="addSp modSp new addAnim modAnim">
        <pc:chgData name="Mills, Emma" userId="S::millse@lancaster.ac.uk::b0cf7d44-bd94-4f26-9be2-726468f0e4c6" providerId="AD" clId="Web-{55D05D5C-97A6-F113-973C-359B4DC1A3F5}" dt="2026-10-23T13:32:03.211" v="361"/>
        <pc:sldMkLst>
          <pc:docMk/>
          <pc:sldMk cId="1308482188" sldId="290"/>
        </pc:sldMkLst>
        <pc:picChg chg="add mod">
          <ac:chgData name="Mills, Emma" userId="S::millse@lancaster.ac.uk::b0cf7d44-bd94-4f26-9be2-726468f0e4c6" providerId="AD" clId="Web-{55D05D5C-97A6-F113-973C-359B4DC1A3F5}" dt="2026-10-23T13:26:02.249" v="305" actId="1076"/>
          <ac:picMkLst>
            <pc:docMk/>
            <pc:sldMk cId="1308482188" sldId="290"/>
            <ac:picMk id="4" creationId="{A638B5DB-37C3-00AE-EBDB-37131BBFC185}"/>
          </ac:picMkLst>
        </pc:picChg>
        <pc:picChg chg="add mod ord">
          <ac:chgData name="Mills, Emma" userId="S::millse@lancaster.ac.uk::b0cf7d44-bd94-4f26-9be2-726468f0e4c6" providerId="AD" clId="Web-{55D05D5C-97A6-F113-973C-359B4DC1A3F5}" dt="2026-10-23T13:25:59.202" v="304" actId="1076"/>
          <ac:picMkLst>
            <pc:docMk/>
            <pc:sldMk cId="1308482188" sldId="290"/>
            <ac:picMk id="6" creationId="{F100F60D-8792-BB45-FBE9-DD35BB64C5A6}"/>
          </ac:picMkLst>
        </pc:picChg>
      </pc:sldChg>
      <pc:sldChg chg="add replId">
        <pc:chgData name="Mills, Emma" userId="S::millse@lancaster.ac.uk::b0cf7d44-bd94-4f26-9be2-726468f0e4c6" providerId="AD" clId="Web-{55D05D5C-97A6-F113-973C-359B4DC1A3F5}" dt="2026-10-23T13:34:42.651" v="362"/>
        <pc:sldMkLst>
          <pc:docMk/>
          <pc:sldMk cId="416521894" sldId="291"/>
        </pc:sldMkLst>
      </pc:sldChg>
      <pc:sldMasterChg chg="mod modSldLayout">
        <pc:chgData name="Mills, Emma" userId="S::millse@lancaster.ac.uk::b0cf7d44-bd94-4f26-9be2-726468f0e4c6" providerId="AD" clId="Web-{55D05D5C-97A6-F113-973C-359B4DC1A3F5}" dt="2026-10-23T13:00:08.754" v="255"/>
        <pc:sldMasterMkLst>
          <pc:docMk/>
          <pc:sldMasterMk cId="2209977519" sldId="2147483648"/>
        </pc:sldMasterMkLst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3168075583" sldId="2147483649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2614314258" sldId="2147483650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960648375" sldId="2147483651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2782244947" sldId="2147483652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990158736" sldId="2147483653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727027711" sldId="2147483654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1212999818" sldId="2147483655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1840726560" sldId="2147483656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3889236939" sldId="2147483657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2910927964" sldId="2147483658"/>
          </pc:sldLayoutMkLst>
        </pc:sldLayoutChg>
        <pc:sldLayoutChg chg="mod">
          <pc:chgData name="Mills, Emma" userId="S::millse@lancaster.ac.uk::b0cf7d44-bd94-4f26-9be2-726468f0e4c6" providerId="AD" clId="Web-{55D05D5C-97A6-F113-973C-359B4DC1A3F5}" dt="2026-10-23T13:00:08.754" v="255"/>
          <pc:sldLayoutMkLst>
            <pc:docMk/>
            <pc:sldMasterMk cId="2209977519" sldId="2147483648"/>
            <pc:sldLayoutMk cId="3612223792" sldId="2147483659"/>
          </pc:sldLayoutMkLst>
        </pc:sldLayoutChg>
      </pc:sldMasterChg>
    </pc:docChg>
  </pc:docChgLst>
  <pc:docChgLst>
    <pc:chgData name="Mills, Emma" userId="S::millse@lancaster.ac.uk::b0cf7d44-bd94-4f26-9be2-726468f0e4c6" providerId="AD" clId="Web-{6A1DF172-C606-D092-F452-4A095BD17FE3}"/>
    <pc:docChg chg="modSld">
      <pc:chgData name="Mills, Emma" userId="S::millse@lancaster.ac.uk::b0cf7d44-bd94-4f26-9be2-726468f0e4c6" providerId="AD" clId="Web-{6A1DF172-C606-D092-F452-4A095BD17FE3}" dt="2026-10-26T15:15:52.172" v="31" actId="20577"/>
      <pc:docMkLst>
        <pc:docMk/>
      </pc:docMkLst>
      <pc:sldChg chg="addSp delSp modSp">
        <pc:chgData name="Mills, Emma" userId="S::millse@lancaster.ac.uk::b0cf7d44-bd94-4f26-9be2-726468f0e4c6" providerId="AD" clId="Web-{6A1DF172-C606-D092-F452-4A095BD17FE3}" dt="2026-10-26T15:11:13.526" v="27"/>
        <pc:sldMkLst>
          <pc:docMk/>
          <pc:sldMk cId="0" sldId="259"/>
        </pc:sldMkLst>
        <pc:spChg chg="add del mod">
          <ac:chgData name="Mills, Emma" userId="S::millse@lancaster.ac.uk::b0cf7d44-bd94-4f26-9be2-726468f0e4c6" providerId="AD" clId="Web-{6A1DF172-C606-D092-F452-4A095BD17FE3}" dt="2026-10-26T15:10:29.367" v="2"/>
          <ac:spMkLst>
            <pc:docMk/>
            <pc:sldMk cId="0" sldId="259"/>
            <ac:spMk id="3" creationId="{7B43BD9E-C50B-9EF1-5F7B-7FFABEC47BF3}"/>
          </ac:spMkLst>
        </pc:spChg>
        <pc:spChg chg="add mod">
          <ac:chgData name="Mills, Emma" userId="S::millse@lancaster.ac.uk::b0cf7d44-bd94-4f26-9be2-726468f0e4c6" providerId="AD" clId="Web-{6A1DF172-C606-D092-F452-4A095BD17FE3}" dt="2026-10-26T15:11:13.526" v="27"/>
          <ac:spMkLst>
            <pc:docMk/>
            <pc:sldMk cId="0" sldId="259"/>
            <ac:spMk id="4" creationId="{1D0BF422-3B93-1F47-C129-F82A6AB459E0}"/>
          </ac:spMkLst>
        </pc:spChg>
      </pc:sldChg>
      <pc:sldChg chg="modSp">
        <pc:chgData name="Mills, Emma" userId="S::millse@lancaster.ac.uk::b0cf7d44-bd94-4f26-9be2-726468f0e4c6" providerId="AD" clId="Web-{6A1DF172-C606-D092-F452-4A095BD17FE3}" dt="2026-10-26T15:15:47.562" v="29" actId="20577"/>
        <pc:sldMkLst>
          <pc:docMk/>
          <pc:sldMk cId="2624006610" sldId="318"/>
        </pc:sldMkLst>
        <pc:spChg chg="mod">
          <ac:chgData name="Mills, Emma" userId="S::millse@lancaster.ac.uk::b0cf7d44-bd94-4f26-9be2-726468f0e4c6" providerId="AD" clId="Web-{6A1DF172-C606-D092-F452-4A095BD17FE3}" dt="2026-10-26T15:15:47.562" v="29" actId="20577"/>
          <ac:spMkLst>
            <pc:docMk/>
            <pc:sldMk cId="2624006610" sldId="318"/>
            <ac:spMk id="7" creationId="{036EBC8A-D9F5-BD86-3E59-4AB0C5891E89}"/>
          </ac:spMkLst>
        </pc:spChg>
      </pc:sldChg>
      <pc:sldChg chg="modSp">
        <pc:chgData name="Mills, Emma" userId="S::millse@lancaster.ac.uk::b0cf7d44-bd94-4f26-9be2-726468f0e4c6" providerId="AD" clId="Web-{6A1DF172-C606-D092-F452-4A095BD17FE3}" dt="2026-10-26T15:15:52.172" v="31" actId="20577"/>
        <pc:sldMkLst>
          <pc:docMk/>
          <pc:sldMk cId="4154551902" sldId="319"/>
        </pc:sldMkLst>
        <pc:spChg chg="mod">
          <ac:chgData name="Mills, Emma" userId="S::millse@lancaster.ac.uk::b0cf7d44-bd94-4f26-9be2-726468f0e4c6" providerId="AD" clId="Web-{6A1DF172-C606-D092-F452-4A095BD17FE3}" dt="2026-10-26T15:15:52.172" v="31" actId="20577"/>
          <ac:spMkLst>
            <pc:docMk/>
            <pc:sldMk cId="4154551902" sldId="319"/>
            <ac:spMk id="7" creationId="{1C0A7DFF-AFFB-F8AC-A446-211EC5D7819F}"/>
          </ac:spMkLst>
        </pc:spChg>
      </pc:sldChg>
    </pc:docChg>
  </pc:docChgLst>
  <pc:docChgLst>
    <pc:chgData name="Mills, Emma" userId="S::millse@lancaster.ac.uk::b0cf7d44-bd94-4f26-9be2-726468f0e4c6" providerId="AD" clId="Web-{E0965E04-5D66-9929-B578-8D354B787095}"/>
    <pc:docChg chg="addSld delSld modSld sldOrd modMainMaster">
      <pc:chgData name="Mills, Emma" userId="S::millse@lancaster.ac.uk::b0cf7d44-bd94-4f26-9be2-726468f0e4c6" providerId="AD" clId="Web-{E0965E04-5D66-9929-B578-8D354B787095}" dt="2026-10-25T18:38:12.643" v="1129"/>
      <pc:docMkLst>
        <pc:docMk/>
      </pc:docMkLst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56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57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58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59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60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61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62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63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64"/>
        </pc:sldMkLst>
      </pc:sldChg>
      <pc:sldChg chg="delSp 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65"/>
        </pc:sldMkLst>
        <pc:spChg chg="del">
          <ac:chgData name="Mills, Emma" userId="S::millse@lancaster.ac.uk::b0cf7d44-bd94-4f26-9be2-726468f0e4c6" providerId="AD" clId="Web-{E0965E04-5D66-9929-B578-8D354B787095}" dt="2026-10-25T13:37:04.373" v="0"/>
          <ac:spMkLst>
            <pc:docMk/>
            <pc:sldMk cId="0" sldId="265"/>
            <ac:spMk id="4" creationId="{00000000-0000-0000-0000-000000000000}"/>
          </ac:spMkLst>
        </pc:spChg>
        <pc:spChg chg="del">
          <ac:chgData name="Mills, Emma" userId="S::millse@lancaster.ac.uk::b0cf7d44-bd94-4f26-9be2-726468f0e4c6" providerId="AD" clId="Web-{E0965E04-5D66-9929-B578-8D354B787095}" dt="2026-10-25T13:37:05.983" v="1"/>
          <ac:spMkLst>
            <pc:docMk/>
            <pc:sldMk cId="0" sldId="265"/>
            <ac:spMk id="5" creationId="{00000000-0000-0000-0000-000000000000}"/>
          </ac:spMkLst>
        </pc:spChg>
        <pc:spChg chg="del">
          <ac:chgData name="Mills, Emma" userId="S::millse@lancaster.ac.uk::b0cf7d44-bd94-4f26-9be2-726468f0e4c6" providerId="AD" clId="Web-{E0965E04-5D66-9929-B578-8D354B787095}" dt="2026-10-25T13:37:07.373" v="2"/>
          <ac:spMkLst>
            <pc:docMk/>
            <pc:sldMk cId="0" sldId="265"/>
            <ac:spMk id="6" creationId="{00000000-0000-0000-0000-000000000000}"/>
          </ac:spMkLst>
        </pc:spChg>
        <pc:spChg chg="del">
          <ac:chgData name="Mills, Emma" userId="S::millse@lancaster.ac.uk::b0cf7d44-bd94-4f26-9be2-726468f0e4c6" providerId="AD" clId="Web-{E0965E04-5D66-9929-B578-8D354B787095}" dt="2026-10-25T13:37:08.405" v="3"/>
          <ac:spMkLst>
            <pc:docMk/>
            <pc:sldMk cId="0" sldId="265"/>
            <ac:spMk id="7" creationId="{00000000-0000-0000-0000-000000000000}"/>
          </ac:spMkLst>
        </pc:spChg>
        <pc:spChg chg="del">
          <ac:chgData name="Mills, Emma" userId="S::millse@lancaster.ac.uk::b0cf7d44-bd94-4f26-9be2-726468f0e4c6" providerId="AD" clId="Web-{E0965E04-5D66-9929-B578-8D354B787095}" dt="2026-10-25T13:37:10.284" v="4"/>
          <ac:spMkLst>
            <pc:docMk/>
            <pc:sldMk cId="0" sldId="265"/>
            <ac:spMk id="8" creationId="{00000000-0000-0000-0000-000000000000}"/>
          </ac:spMkLst>
        </pc:spChg>
        <pc:spChg chg="del">
          <ac:chgData name="Mills, Emma" userId="S::millse@lancaster.ac.uk::b0cf7d44-bd94-4f26-9be2-726468f0e4c6" providerId="AD" clId="Web-{E0965E04-5D66-9929-B578-8D354B787095}" dt="2026-10-25T13:37:12.874" v="5"/>
          <ac:spMkLst>
            <pc:docMk/>
            <pc:sldMk cId="0" sldId="265"/>
            <ac:spMk id="9" creationId="{00000000-0000-0000-0000-000000000000}"/>
          </ac:spMkLst>
        </pc:spChg>
      </pc:sldChg>
      <pc:sldChg chg="delSp del mod">
        <pc:chgData name="Mills, Emma" userId="S::millse@lancaster.ac.uk::b0cf7d44-bd94-4f26-9be2-726468f0e4c6" providerId="AD" clId="Web-{E0965E04-5D66-9929-B578-8D354B787095}" dt="2026-10-25T14:27:41.493" v="288"/>
        <pc:sldMkLst>
          <pc:docMk/>
          <pc:sldMk cId="0" sldId="266"/>
        </pc:sldMkLst>
        <pc:spChg chg="del">
          <ac:chgData name="Mills, Emma" userId="S::millse@lancaster.ac.uk::b0cf7d44-bd94-4f26-9be2-726468f0e4c6" providerId="AD" clId="Web-{E0965E04-5D66-9929-B578-8D354B787095}" dt="2026-10-25T14:21:36.155" v="193"/>
          <ac:spMkLst>
            <pc:docMk/>
            <pc:sldMk cId="0" sldId="266"/>
            <ac:spMk id="3" creationId="{00000000-0000-0000-0000-000000000000}"/>
          </ac:spMkLst>
        </pc:spChg>
      </pc:sldChg>
      <pc:sldChg chg="del mod">
        <pc:chgData name="Mills, Emma" userId="S::millse@lancaster.ac.uk::b0cf7d44-bd94-4f26-9be2-726468f0e4c6" providerId="AD" clId="Web-{E0965E04-5D66-9929-B578-8D354B787095}" dt="2026-10-25T14:50:25.826" v="488"/>
        <pc:sldMkLst>
          <pc:docMk/>
          <pc:sldMk cId="0" sldId="267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0" sldId="268"/>
        </pc:sldMkLst>
      </pc:sldChg>
      <pc:sldChg chg="addSp delSp modSp mod">
        <pc:chgData name="Mills, Emma" userId="S::millse@lancaster.ac.uk::b0cf7d44-bd94-4f26-9be2-726468f0e4c6" providerId="AD" clId="Web-{E0965E04-5D66-9929-B578-8D354B787095}" dt="2026-10-25T15:04:55.896" v="509"/>
        <pc:sldMkLst>
          <pc:docMk/>
          <pc:sldMk cId="0" sldId="269"/>
        </pc:sldMkLst>
        <pc:spChg chg="del">
          <ac:chgData name="Mills, Emma" userId="S::millse@lancaster.ac.uk::b0cf7d44-bd94-4f26-9be2-726468f0e4c6" providerId="AD" clId="Web-{E0965E04-5D66-9929-B578-8D354B787095}" dt="2026-10-25T15:04:55.896" v="509"/>
          <ac:spMkLst>
            <pc:docMk/>
            <pc:sldMk cId="0" sldId="269"/>
            <ac:spMk id="3" creationId="{00000000-0000-0000-0000-000000000000}"/>
          </ac:spMkLst>
        </pc:spChg>
        <pc:spChg chg="del">
          <ac:chgData name="Mills, Emma" userId="S::millse@lancaster.ac.uk::b0cf7d44-bd94-4f26-9be2-726468f0e4c6" providerId="AD" clId="Web-{E0965E04-5D66-9929-B578-8D354B787095}" dt="2026-10-25T15:03:07.315" v="489"/>
          <ac:spMkLst>
            <pc:docMk/>
            <pc:sldMk cId="0" sldId="269"/>
            <ac:spMk id="5" creationId="{00000000-0000-0000-0000-000000000000}"/>
          </ac:spMkLst>
        </pc:spChg>
        <pc:spChg chg="add mod">
          <ac:chgData name="Mills, Emma" userId="S::millse@lancaster.ac.uk::b0cf7d44-bd94-4f26-9be2-726468f0e4c6" providerId="AD" clId="Web-{E0965E04-5D66-9929-B578-8D354B787095}" dt="2026-10-25T15:04:12.816" v="497"/>
          <ac:spMkLst>
            <pc:docMk/>
            <pc:sldMk cId="0" sldId="269"/>
            <ac:spMk id="7" creationId="{63682D77-88B2-F177-3708-D88ADED585F7}"/>
          </ac:spMkLst>
        </pc:spChg>
        <pc:spChg chg="add del mod">
          <ac:chgData name="Mills, Emma" userId="S::millse@lancaster.ac.uk::b0cf7d44-bd94-4f26-9be2-726468f0e4c6" providerId="AD" clId="Web-{E0965E04-5D66-9929-B578-8D354B787095}" dt="2026-10-25T15:04:23.551" v="500"/>
          <ac:spMkLst>
            <pc:docMk/>
            <pc:sldMk cId="0" sldId="269"/>
            <ac:spMk id="9" creationId="{5D17402F-71BC-6837-391E-8C662A29317A}"/>
          </ac:spMkLst>
        </pc:spChg>
        <pc:spChg chg="add del mod">
          <ac:chgData name="Mills, Emma" userId="S::millse@lancaster.ac.uk::b0cf7d44-bd94-4f26-9be2-726468f0e4c6" providerId="AD" clId="Web-{E0965E04-5D66-9929-B578-8D354B787095}" dt="2026-10-25T15:04:33.723" v="503"/>
          <ac:spMkLst>
            <pc:docMk/>
            <pc:sldMk cId="0" sldId="269"/>
            <ac:spMk id="11" creationId="{AF215C33-81DE-62DE-28EA-30B4620B1006}"/>
          </ac:spMkLst>
        </pc:spChg>
        <pc:spChg chg="add mod">
          <ac:chgData name="Mills, Emma" userId="S::millse@lancaster.ac.uk::b0cf7d44-bd94-4f26-9be2-726468f0e4c6" providerId="AD" clId="Web-{E0965E04-5D66-9929-B578-8D354B787095}" dt="2026-10-25T15:04:52.474" v="508" actId="14100"/>
          <ac:spMkLst>
            <pc:docMk/>
            <pc:sldMk cId="0" sldId="269"/>
            <ac:spMk id="12" creationId="{4A5DD9BE-33AA-CF15-5549-266EA2719B21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5:05:53.616" v="514"/>
        <pc:sldMkLst>
          <pc:docMk/>
          <pc:sldMk cId="0" sldId="270"/>
        </pc:sldMkLst>
        <pc:spChg chg="mod modVis">
          <ac:chgData name="Mills, Emma" userId="S::millse@lancaster.ac.uk::b0cf7d44-bd94-4f26-9be2-726468f0e4c6" providerId="AD" clId="Web-{E0965E04-5D66-9929-B578-8D354B787095}" dt="2026-10-25T15:05:49.600" v="510"/>
          <ac:spMkLst>
            <pc:docMk/>
            <pc:sldMk cId="0" sldId="270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5:50.835" v="511"/>
          <ac:spMkLst>
            <pc:docMk/>
            <pc:sldMk cId="0" sldId="270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5:51.741" v="512"/>
          <ac:spMkLst>
            <pc:docMk/>
            <pc:sldMk cId="0" sldId="270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5:52.679" v="513"/>
          <ac:spMkLst>
            <pc:docMk/>
            <pc:sldMk cId="0" sldId="270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5:53.616" v="514"/>
          <ac:spMkLst>
            <pc:docMk/>
            <pc:sldMk cId="0" sldId="270"/>
            <ac:spMk id="7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5:07:27.478" v="524"/>
        <pc:sldMkLst>
          <pc:docMk/>
          <pc:sldMk cId="0" sldId="271"/>
        </pc:sldMkLst>
        <pc:spChg chg="mod modVis">
          <ac:chgData name="Mills, Emma" userId="S::millse@lancaster.ac.uk::b0cf7d44-bd94-4f26-9be2-726468f0e4c6" providerId="AD" clId="Web-{E0965E04-5D66-9929-B578-8D354B787095}" dt="2026-10-25T15:07:21.916" v="515"/>
          <ac:spMkLst>
            <pc:docMk/>
            <pc:sldMk cId="0" sldId="271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2.509" v="516"/>
          <ac:spMkLst>
            <pc:docMk/>
            <pc:sldMk cId="0" sldId="271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3.197" v="517"/>
          <ac:spMkLst>
            <pc:docMk/>
            <pc:sldMk cId="0" sldId="271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3.697" v="518"/>
          <ac:spMkLst>
            <pc:docMk/>
            <pc:sldMk cId="0" sldId="271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4.447" v="519"/>
          <ac:spMkLst>
            <pc:docMk/>
            <pc:sldMk cId="0" sldId="271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5.072" v="520"/>
          <ac:spMkLst>
            <pc:docMk/>
            <pc:sldMk cId="0" sldId="271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5.728" v="521"/>
          <ac:spMkLst>
            <pc:docMk/>
            <pc:sldMk cId="0" sldId="271"/>
            <ac:spMk id="9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6.338" v="522"/>
          <ac:spMkLst>
            <pc:docMk/>
            <pc:sldMk cId="0" sldId="271"/>
            <ac:spMk id="10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6.963" v="523"/>
          <ac:spMkLst>
            <pc:docMk/>
            <pc:sldMk cId="0" sldId="271"/>
            <ac:spMk id="11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07:27.478" v="524"/>
          <ac:spMkLst>
            <pc:docMk/>
            <pc:sldMk cId="0" sldId="271"/>
            <ac:spMk id="12" creationId="{00000000-0000-0000-0000-000000000000}"/>
          </ac:spMkLst>
        </pc:spChg>
      </pc:sldChg>
      <pc:sldChg chg="addSp modSp mod">
        <pc:chgData name="Mills, Emma" userId="S::millse@lancaster.ac.uk::b0cf7d44-bd94-4f26-9be2-726468f0e4c6" providerId="AD" clId="Web-{E0965E04-5D66-9929-B578-8D354B787095}" dt="2026-10-25T15:13:16.815" v="533" actId="14100"/>
        <pc:sldMkLst>
          <pc:docMk/>
          <pc:sldMk cId="0" sldId="272"/>
        </pc:sldMkLst>
        <pc:spChg chg="mod modVis">
          <ac:chgData name="Mills, Emma" userId="S::millse@lancaster.ac.uk::b0cf7d44-bd94-4f26-9be2-726468f0e4c6" providerId="AD" clId="Web-{E0965E04-5D66-9929-B578-8D354B787095}" dt="2026-10-25T15:12:56.095" v="527"/>
          <ac:spMkLst>
            <pc:docMk/>
            <pc:sldMk cId="0" sldId="272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2:57.908" v="528"/>
          <ac:spMkLst>
            <pc:docMk/>
            <pc:sldMk cId="0" sldId="272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2:58.564" v="529"/>
          <ac:spMkLst>
            <pc:docMk/>
            <pc:sldMk cId="0" sldId="272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2:59.111" v="530"/>
          <ac:spMkLst>
            <pc:docMk/>
            <pc:sldMk cId="0" sldId="272"/>
            <ac:spMk id="6" creationId="{00000000-0000-0000-0000-000000000000}"/>
          </ac:spMkLst>
        </pc:spChg>
        <pc:spChg chg="add mod">
          <ac:chgData name="Mills, Emma" userId="S::millse@lancaster.ac.uk::b0cf7d44-bd94-4f26-9be2-726468f0e4c6" providerId="AD" clId="Web-{E0965E04-5D66-9929-B578-8D354B787095}" dt="2026-10-25T15:13:16.815" v="533" actId="14100"/>
          <ac:spMkLst>
            <pc:docMk/>
            <pc:sldMk cId="0" sldId="272"/>
            <ac:spMk id="9" creationId="{9B1C44C3-84F1-FB44-17F6-316565831AB8}"/>
          </ac:spMkLst>
        </pc:spChg>
      </pc:sldChg>
      <pc:sldChg chg="addSp modSp mod">
        <pc:chgData name="Mills, Emma" userId="S::millse@lancaster.ac.uk::b0cf7d44-bd94-4f26-9be2-726468f0e4c6" providerId="AD" clId="Web-{E0965E04-5D66-9929-B578-8D354B787095}" dt="2026-10-25T15:22:06.376" v="546" actId="14100"/>
        <pc:sldMkLst>
          <pc:docMk/>
          <pc:sldMk cId="0" sldId="273"/>
        </pc:sldMkLst>
        <pc:spChg chg="mod modVis">
          <ac:chgData name="Mills, Emma" userId="S::millse@lancaster.ac.uk::b0cf7d44-bd94-4f26-9be2-726468f0e4c6" providerId="AD" clId="Web-{E0965E04-5D66-9929-B578-8D354B787095}" dt="2026-10-25T15:17:33.306" v="536"/>
          <ac:spMkLst>
            <pc:docMk/>
            <pc:sldMk cId="0" sldId="273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7:34.103" v="537"/>
          <ac:spMkLst>
            <pc:docMk/>
            <pc:sldMk cId="0" sldId="273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7:34.759" v="538"/>
          <ac:spMkLst>
            <pc:docMk/>
            <pc:sldMk cId="0" sldId="273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7:35.368" v="539"/>
          <ac:spMkLst>
            <pc:docMk/>
            <pc:sldMk cId="0" sldId="273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7:36.009" v="540"/>
          <ac:spMkLst>
            <pc:docMk/>
            <pc:sldMk cId="0" sldId="273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7:36.509" v="541"/>
          <ac:spMkLst>
            <pc:docMk/>
            <pc:sldMk cId="0" sldId="273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17:36.994" v="542"/>
          <ac:spMkLst>
            <pc:docMk/>
            <pc:sldMk cId="0" sldId="273"/>
            <ac:spMk id="9" creationId="{00000000-0000-0000-0000-000000000000}"/>
          </ac:spMkLst>
        </pc:spChg>
        <pc:spChg chg="add mod">
          <ac:chgData name="Mills, Emma" userId="S::millse@lancaster.ac.uk::b0cf7d44-bd94-4f26-9be2-726468f0e4c6" providerId="AD" clId="Web-{E0965E04-5D66-9929-B578-8D354B787095}" dt="2026-10-25T15:22:06.376" v="546" actId="14100"/>
          <ac:spMkLst>
            <pc:docMk/>
            <pc:sldMk cId="0" sldId="273"/>
            <ac:spMk id="12" creationId="{CDBD1529-70CD-545F-D2C4-25D9A3CB6AB8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5:22:50.299" v="554"/>
        <pc:sldMkLst>
          <pc:docMk/>
          <pc:sldMk cId="0" sldId="274"/>
        </pc:sldMkLst>
        <pc:spChg chg="mod modVis">
          <ac:chgData name="Mills, Emma" userId="S::millse@lancaster.ac.uk::b0cf7d44-bd94-4f26-9be2-726468f0e4c6" providerId="AD" clId="Web-{E0965E04-5D66-9929-B578-8D354B787095}" dt="2026-10-25T15:22:46.408" v="547"/>
          <ac:spMkLst>
            <pc:docMk/>
            <pc:sldMk cId="0" sldId="274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2:47.111" v="548"/>
          <ac:spMkLst>
            <pc:docMk/>
            <pc:sldMk cId="0" sldId="274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2:47.580" v="549"/>
          <ac:spMkLst>
            <pc:docMk/>
            <pc:sldMk cId="0" sldId="274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2:48.158" v="550"/>
          <ac:spMkLst>
            <pc:docMk/>
            <pc:sldMk cId="0" sldId="274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2:48.705" v="551"/>
          <ac:spMkLst>
            <pc:docMk/>
            <pc:sldMk cId="0" sldId="274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2:49.158" v="552"/>
          <ac:spMkLst>
            <pc:docMk/>
            <pc:sldMk cId="0" sldId="274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2:49.752" v="553"/>
          <ac:spMkLst>
            <pc:docMk/>
            <pc:sldMk cId="0" sldId="274"/>
            <ac:spMk id="9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2:50.299" v="554"/>
          <ac:spMkLst>
            <pc:docMk/>
            <pc:sldMk cId="0" sldId="274"/>
            <ac:spMk id="10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5:26:58.915" v="564"/>
        <pc:sldMkLst>
          <pc:docMk/>
          <pc:sldMk cId="0" sldId="275"/>
        </pc:sldMkLst>
        <pc:spChg chg="mod modVis">
          <ac:chgData name="Mills, Emma" userId="S::millse@lancaster.ac.uk::b0cf7d44-bd94-4f26-9be2-726468f0e4c6" providerId="AD" clId="Web-{E0965E04-5D66-9929-B578-8D354B787095}" dt="2026-10-25T15:26:53.118" v="555"/>
          <ac:spMkLst>
            <pc:docMk/>
            <pc:sldMk cId="0" sldId="275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3.665" v="556"/>
          <ac:spMkLst>
            <pc:docMk/>
            <pc:sldMk cId="0" sldId="275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4.196" v="557"/>
          <ac:spMkLst>
            <pc:docMk/>
            <pc:sldMk cId="0" sldId="275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4.868" v="558"/>
          <ac:spMkLst>
            <pc:docMk/>
            <pc:sldMk cId="0" sldId="275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5.337" v="559"/>
          <ac:spMkLst>
            <pc:docMk/>
            <pc:sldMk cId="0" sldId="275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5.868" v="560"/>
          <ac:spMkLst>
            <pc:docMk/>
            <pc:sldMk cId="0" sldId="275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6.415" v="561"/>
          <ac:spMkLst>
            <pc:docMk/>
            <pc:sldMk cId="0" sldId="275"/>
            <ac:spMk id="9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6.962" v="562"/>
          <ac:spMkLst>
            <pc:docMk/>
            <pc:sldMk cId="0" sldId="275"/>
            <ac:spMk id="10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8.243" v="563"/>
          <ac:spMkLst>
            <pc:docMk/>
            <pc:sldMk cId="0" sldId="275"/>
            <ac:spMk id="12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26:58.915" v="564"/>
          <ac:spMkLst>
            <pc:docMk/>
            <pc:sldMk cId="0" sldId="275"/>
            <ac:spMk id="13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5:33:24.972" v="571"/>
        <pc:sldMkLst>
          <pc:docMk/>
          <pc:sldMk cId="0" sldId="276"/>
        </pc:sldMkLst>
        <pc:spChg chg="mod modVis">
          <ac:chgData name="Mills, Emma" userId="S::millse@lancaster.ac.uk::b0cf7d44-bd94-4f26-9be2-726468f0e4c6" providerId="AD" clId="Web-{E0965E04-5D66-9929-B578-8D354B787095}" dt="2026-10-25T15:33:20.721" v="565"/>
          <ac:spMkLst>
            <pc:docMk/>
            <pc:sldMk cId="0" sldId="276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3:21.284" v="566"/>
          <ac:spMkLst>
            <pc:docMk/>
            <pc:sldMk cId="0" sldId="276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3:21.893" v="567"/>
          <ac:spMkLst>
            <pc:docMk/>
            <pc:sldMk cId="0" sldId="276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3:22.550" v="568"/>
          <ac:spMkLst>
            <pc:docMk/>
            <pc:sldMk cId="0" sldId="276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3:23.050" v="569"/>
          <ac:spMkLst>
            <pc:docMk/>
            <pc:sldMk cId="0" sldId="276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3:24.972" v="571"/>
          <ac:spMkLst>
            <pc:docMk/>
            <pc:sldMk cId="0" sldId="276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3:24.378" v="570"/>
          <ac:spMkLst>
            <pc:docMk/>
            <pc:sldMk cId="0" sldId="276"/>
            <ac:spMk id="9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5:38:10.167" v="579"/>
        <pc:sldMkLst>
          <pc:docMk/>
          <pc:sldMk cId="0" sldId="277"/>
        </pc:sldMkLst>
        <pc:spChg chg="mod modVis">
          <ac:chgData name="Mills, Emma" userId="S::millse@lancaster.ac.uk::b0cf7d44-bd94-4f26-9be2-726468f0e4c6" providerId="AD" clId="Web-{E0965E04-5D66-9929-B578-8D354B787095}" dt="2026-10-25T15:38:06.058" v="572"/>
          <ac:spMkLst>
            <pc:docMk/>
            <pc:sldMk cId="0" sldId="277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8:06.698" v="573"/>
          <ac:spMkLst>
            <pc:docMk/>
            <pc:sldMk cId="0" sldId="277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8:07.386" v="574"/>
          <ac:spMkLst>
            <pc:docMk/>
            <pc:sldMk cId="0" sldId="277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8:07.933" v="575"/>
          <ac:spMkLst>
            <pc:docMk/>
            <pc:sldMk cId="0" sldId="277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8:08.527" v="576"/>
          <ac:spMkLst>
            <pc:docMk/>
            <pc:sldMk cId="0" sldId="277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8:09.058" v="577"/>
          <ac:spMkLst>
            <pc:docMk/>
            <pc:sldMk cId="0" sldId="277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8:09.527" v="578"/>
          <ac:spMkLst>
            <pc:docMk/>
            <pc:sldMk cId="0" sldId="277"/>
            <ac:spMk id="9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5:38:10.167" v="579"/>
          <ac:spMkLst>
            <pc:docMk/>
            <pc:sldMk cId="0" sldId="277"/>
            <ac:spMk id="10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6:02:58.503" v="584"/>
        <pc:sldMkLst>
          <pc:docMk/>
          <pc:sldMk cId="0" sldId="278"/>
        </pc:sldMkLst>
        <pc:spChg chg="mod modVis">
          <ac:chgData name="Mills, Emma" userId="S::millse@lancaster.ac.uk::b0cf7d44-bd94-4f26-9be2-726468f0e4c6" providerId="AD" clId="Web-{E0965E04-5D66-9929-B578-8D354B787095}" dt="2026-10-25T16:02:56.378" v="580"/>
          <ac:spMkLst>
            <pc:docMk/>
            <pc:sldMk cId="0" sldId="278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2:56.878" v="581"/>
          <ac:spMkLst>
            <pc:docMk/>
            <pc:sldMk cId="0" sldId="278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2:57.378" v="582"/>
          <ac:spMkLst>
            <pc:docMk/>
            <pc:sldMk cId="0" sldId="278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2:57.988" v="583"/>
          <ac:spMkLst>
            <pc:docMk/>
            <pc:sldMk cId="0" sldId="278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2:58.503" v="584"/>
          <ac:spMkLst>
            <pc:docMk/>
            <pc:sldMk cId="0" sldId="278"/>
            <ac:spMk id="7" creationId="{00000000-0000-0000-0000-000000000000}"/>
          </ac:spMkLst>
        </pc:spChg>
      </pc:sldChg>
      <pc:sldChg chg="addSp delSp modSp mod">
        <pc:chgData name="Mills, Emma" userId="S::millse@lancaster.ac.uk::b0cf7d44-bd94-4f26-9be2-726468f0e4c6" providerId="AD" clId="Web-{E0965E04-5D66-9929-B578-8D354B787095}" dt="2026-10-25T16:05:52.057" v="601" actId="14100"/>
        <pc:sldMkLst>
          <pc:docMk/>
          <pc:sldMk cId="0" sldId="279"/>
        </pc:sldMkLst>
        <pc:spChg chg="mod modVis">
          <ac:chgData name="Mills, Emma" userId="S::millse@lancaster.ac.uk::b0cf7d44-bd94-4f26-9be2-726468f0e4c6" providerId="AD" clId="Web-{E0965E04-5D66-9929-B578-8D354B787095}" dt="2026-10-25T16:05:42.667" v="597"/>
          <ac:spMkLst>
            <pc:docMk/>
            <pc:sldMk cId="0" sldId="279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5:29.213" v="591"/>
          <ac:spMkLst>
            <pc:docMk/>
            <pc:sldMk cId="0" sldId="279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5:29.713" v="592"/>
          <ac:spMkLst>
            <pc:docMk/>
            <pc:sldMk cId="0" sldId="279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5:30.291" v="593"/>
          <ac:spMkLst>
            <pc:docMk/>
            <pc:sldMk cId="0" sldId="279"/>
            <ac:spMk id="6" creationId="{2437203B-4061-5B23-018F-6CB4074A8912}"/>
          </ac:spMkLst>
        </pc:spChg>
        <pc:spChg chg="add del mod">
          <ac:chgData name="Mills, Emma" userId="S::millse@lancaster.ac.uk::b0cf7d44-bd94-4f26-9be2-726468f0e4c6" providerId="AD" clId="Web-{E0965E04-5D66-9929-B578-8D354B787095}" dt="2026-10-25T16:05:07.368" v="588"/>
          <ac:spMkLst>
            <pc:docMk/>
            <pc:sldMk cId="0" sldId="279"/>
            <ac:spMk id="7" creationId="{92EF50B9-82B8-2683-DF48-0D572B0AFD8C}"/>
          </ac:spMkLst>
        </pc:spChg>
        <pc:spChg chg="add mod">
          <ac:chgData name="Mills, Emma" userId="S::millse@lancaster.ac.uk::b0cf7d44-bd94-4f26-9be2-726468f0e4c6" providerId="AD" clId="Web-{E0965E04-5D66-9929-B578-8D354B787095}" dt="2026-10-25T16:05:39.307" v="596" actId="14100"/>
          <ac:spMkLst>
            <pc:docMk/>
            <pc:sldMk cId="0" sldId="279"/>
            <ac:spMk id="9" creationId="{91348C24-B09A-7AFF-BB04-130B9D183D80}"/>
          </ac:spMkLst>
        </pc:spChg>
        <pc:spChg chg="add mod">
          <ac:chgData name="Mills, Emma" userId="S::millse@lancaster.ac.uk::b0cf7d44-bd94-4f26-9be2-726468f0e4c6" providerId="AD" clId="Web-{E0965E04-5D66-9929-B578-8D354B787095}" dt="2026-10-25T16:05:52.057" v="601" actId="14100"/>
          <ac:spMkLst>
            <pc:docMk/>
            <pc:sldMk cId="0" sldId="279"/>
            <ac:spMk id="11" creationId="{6A3C45B6-32EA-3A9F-12C4-1388522CDB91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6:06:01.464" v="606"/>
        <pc:sldMkLst>
          <pc:docMk/>
          <pc:sldMk cId="0" sldId="280"/>
        </pc:sldMkLst>
        <pc:spChg chg="mod modVis">
          <ac:chgData name="Mills, Emma" userId="S::millse@lancaster.ac.uk::b0cf7d44-bd94-4f26-9be2-726468f0e4c6" providerId="AD" clId="Web-{E0965E04-5D66-9929-B578-8D354B787095}" dt="2026-10-25T16:05:58.573" v="602"/>
          <ac:spMkLst>
            <pc:docMk/>
            <pc:sldMk cId="0" sldId="280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5:59.355" v="603"/>
          <ac:spMkLst>
            <pc:docMk/>
            <pc:sldMk cId="0" sldId="280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5:59.823" v="604"/>
          <ac:spMkLst>
            <pc:docMk/>
            <pc:sldMk cId="0" sldId="280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6:00.808" v="605"/>
          <ac:spMkLst>
            <pc:docMk/>
            <pc:sldMk cId="0" sldId="280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06:01.464" v="606"/>
          <ac:spMkLst>
            <pc:docMk/>
            <pc:sldMk cId="0" sldId="280"/>
            <ac:spMk id="7" creationId="{00000000-0000-0000-0000-000000000000}"/>
          </ac:spMkLst>
        </pc:spChg>
      </pc:sldChg>
      <pc:sldChg chg="addSp modSp mod">
        <pc:chgData name="Mills, Emma" userId="S::millse@lancaster.ac.uk::b0cf7d44-bd94-4f26-9be2-726468f0e4c6" providerId="AD" clId="Web-{E0965E04-5D66-9929-B578-8D354B787095}" dt="2026-10-25T16:55:26.149" v="614" actId="14100"/>
        <pc:sldMkLst>
          <pc:docMk/>
          <pc:sldMk cId="0" sldId="281"/>
        </pc:sldMkLst>
        <pc:spChg chg="mod modVis">
          <ac:chgData name="Mills, Emma" userId="S::millse@lancaster.ac.uk::b0cf7d44-bd94-4f26-9be2-726468f0e4c6" providerId="AD" clId="Web-{E0965E04-5D66-9929-B578-8D354B787095}" dt="2026-10-25T16:47:03.486" v="607"/>
          <ac:spMkLst>
            <pc:docMk/>
            <pc:sldMk cId="0" sldId="281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47:04.221" v="608"/>
          <ac:spMkLst>
            <pc:docMk/>
            <pc:sldMk cId="0" sldId="281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47:04.768" v="609"/>
          <ac:spMkLst>
            <pc:docMk/>
            <pc:sldMk cId="0" sldId="281"/>
            <ac:spMk id="5" creationId="{00000000-0000-0000-0000-000000000000}"/>
          </ac:spMkLst>
        </pc:spChg>
        <pc:spChg chg="add mod">
          <ac:chgData name="Mills, Emma" userId="S::millse@lancaster.ac.uk::b0cf7d44-bd94-4f26-9be2-726468f0e4c6" providerId="AD" clId="Web-{E0965E04-5D66-9929-B578-8D354B787095}" dt="2026-10-25T16:55:26.149" v="614" actId="14100"/>
          <ac:spMkLst>
            <pc:docMk/>
            <pc:sldMk cId="0" sldId="281"/>
            <ac:spMk id="8" creationId="{520AB13C-DE71-40D0-B3EB-736C58C15DF3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6:59:21.587" v="622"/>
        <pc:sldMkLst>
          <pc:docMk/>
          <pc:sldMk cId="0" sldId="282"/>
        </pc:sldMkLst>
        <pc:spChg chg="mod modVis">
          <ac:chgData name="Mills, Emma" userId="S::millse@lancaster.ac.uk::b0cf7d44-bd94-4f26-9be2-726468f0e4c6" providerId="AD" clId="Web-{E0965E04-5D66-9929-B578-8D354B787095}" dt="2026-10-25T16:59:17.040" v="619"/>
          <ac:spMkLst>
            <pc:docMk/>
            <pc:sldMk cId="0" sldId="282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59:20.775" v="621"/>
          <ac:spMkLst>
            <pc:docMk/>
            <pc:sldMk cId="0" sldId="282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59:21.587" v="622"/>
          <ac:spMkLst>
            <pc:docMk/>
            <pc:sldMk cId="0" sldId="282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6:59:18.431" v="620"/>
          <ac:spMkLst>
            <pc:docMk/>
            <pc:sldMk cId="0" sldId="282"/>
            <ac:spMk id="6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7:22:47.919" v="626"/>
        <pc:sldMkLst>
          <pc:docMk/>
          <pc:sldMk cId="0" sldId="283"/>
        </pc:sldMkLst>
        <pc:spChg chg="mod modVis">
          <ac:chgData name="Mills, Emma" userId="S::millse@lancaster.ac.uk::b0cf7d44-bd94-4f26-9be2-726468f0e4c6" providerId="AD" clId="Web-{E0965E04-5D66-9929-B578-8D354B787095}" dt="2026-10-25T17:22:45.638" v="623"/>
          <ac:spMkLst>
            <pc:docMk/>
            <pc:sldMk cId="0" sldId="283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22:46.544" v="624"/>
          <ac:spMkLst>
            <pc:docMk/>
            <pc:sldMk cId="0" sldId="283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22:47.232" v="625"/>
          <ac:spMkLst>
            <pc:docMk/>
            <pc:sldMk cId="0" sldId="283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22:47.919" v="626"/>
          <ac:spMkLst>
            <pc:docMk/>
            <pc:sldMk cId="0" sldId="283"/>
            <ac:spMk id="6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7:39:38.665" v="630"/>
        <pc:sldMkLst>
          <pc:docMk/>
          <pc:sldMk cId="0" sldId="284"/>
        </pc:sldMkLst>
        <pc:spChg chg="mod modVis">
          <ac:chgData name="Mills, Emma" userId="S::millse@lancaster.ac.uk::b0cf7d44-bd94-4f26-9be2-726468f0e4c6" providerId="AD" clId="Web-{E0965E04-5D66-9929-B578-8D354B787095}" dt="2026-10-25T17:39:36.681" v="627"/>
          <ac:spMkLst>
            <pc:docMk/>
            <pc:sldMk cId="0" sldId="284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39:37.274" v="628"/>
          <ac:spMkLst>
            <pc:docMk/>
            <pc:sldMk cId="0" sldId="284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39:37.915" v="629"/>
          <ac:spMkLst>
            <pc:docMk/>
            <pc:sldMk cId="0" sldId="284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39:38.665" v="630"/>
          <ac:spMkLst>
            <pc:docMk/>
            <pc:sldMk cId="0" sldId="284"/>
            <ac:spMk id="6" creationId="{00000000-0000-0000-0000-000000000000}"/>
          </ac:spMkLst>
        </pc:spChg>
      </pc:sldChg>
      <pc:sldChg chg="addSp delSp modSp mod">
        <pc:chgData name="Mills, Emma" userId="S::millse@lancaster.ac.uk::b0cf7d44-bd94-4f26-9be2-726468f0e4c6" providerId="AD" clId="Web-{E0965E04-5D66-9929-B578-8D354B787095}" dt="2026-10-25T17:42:31.044" v="643" actId="1076"/>
        <pc:sldMkLst>
          <pc:docMk/>
          <pc:sldMk cId="0" sldId="285"/>
        </pc:sldMkLst>
        <pc:spChg chg="mod modVis">
          <ac:chgData name="Mills, Emma" userId="S::millse@lancaster.ac.uk::b0cf7d44-bd94-4f26-9be2-726468f0e4c6" providerId="AD" clId="Web-{E0965E04-5D66-9929-B578-8D354B787095}" dt="2026-10-25T17:40:08.103" v="631"/>
          <ac:spMkLst>
            <pc:docMk/>
            <pc:sldMk cId="0" sldId="285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40:08.775" v="632"/>
          <ac:spMkLst>
            <pc:docMk/>
            <pc:sldMk cId="0" sldId="285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40:09.463" v="633"/>
          <ac:spMkLst>
            <pc:docMk/>
            <pc:sldMk cId="0" sldId="285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40:10.150" v="634"/>
          <ac:spMkLst>
            <pc:docMk/>
            <pc:sldMk cId="0" sldId="285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40:11.010" v="635"/>
          <ac:spMkLst>
            <pc:docMk/>
            <pc:sldMk cId="0" sldId="285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40:11.822" v="636"/>
          <ac:spMkLst>
            <pc:docMk/>
            <pc:sldMk cId="0" sldId="285"/>
            <ac:spMk id="8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40:12.713" v="637"/>
          <ac:spMkLst>
            <pc:docMk/>
            <pc:sldMk cId="0" sldId="285"/>
            <ac:spMk id="9" creationId="{00000000-0000-0000-0000-000000000000}"/>
          </ac:spMkLst>
        </pc:spChg>
        <pc:spChg chg="add del mod">
          <ac:chgData name="Mills, Emma" userId="S::millse@lancaster.ac.uk::b0cf7d44-bd94-4f26-9be2-726468f0e4c6" providerId="AD" clId="Web-{E0965E04-5D66-9929-B578-8D354B787095}" dt="2026-10-25T17:42:06.716" v="641"/>
          <ac:spMkLst>
            <pc:docMk/>
            <pc:sldMk cId="0" sldId="285"/>
            <ac:spMk id="11" creationId="{36A0C193-BDBF-EB68-056A-6A6E4B5F1BE9}"/>
          </ac:spMkLst>
        </pc:spChg>
        <pc:spChg chg="add mod">
          <ac:chgData name="Mills, Emma" userId="S::millse@lancaster.ac.uk::b0cf7d44-bd94-4f26-9be2-726468f0e4c6" providerId="AD" clId="Web-{E0965E04-5D66-9929-B578-8D354B787095}" dt="2026-10-25T17:42:31.044" v="643" actId="1076"/>
          <ac:spMkLst>
            <pc:docMk/>
            <pc:sldMk cId="0" sldId="285"/>
            <ac:spMk id="13" creationId="{6B17DD5A-DE46-A485-EBFE-0F40D028BD05}"/>
          </ac:spMkLst>
        </pc:spChg>
      </pc:sldChg>
      <pc:sldChg chg="addSp modSp del mod">
        <pc:chgData name="Mills, Emma" userId="S::millse@lancaster.ac.uk::b0cf7d44-bd94-4f26-9be2-726468f0e4c6" providerId="AD" clId="Web-{E0965E04-5D66-9929-B578-8D354B787095}" dt="2026-10-25T18:12:53.821" v="823"/>
        <pc:sldMkLst>
          <pc:docMk/>
          <pc:sldMk cId="0" sldId="286"/>
        </pc:sldMkLst>
        <pc:spChg chg="mod modVis">
          <ac:chgData name="Mills, Emma" userId="S::millse@lancaster.ac.uk::b0cf7d44-bd94-4f26-9be2-726468f0e4c6" providerId="AD" clId="Web-{E0965E04-5D66-9929-B578-8D354B787095}" dt="2026-10-25T17:50:57.621" v="659"/>
          <ac:spMkLst>
            <pc:docMk/>
            <pc:sldMk cId="0" sldId="286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0:58.621" v="660"/>
          <ac:spMkLst>
            <pc:docMk/>
            <pc:sldMk cId="0" sldId="286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0:59.371" v="661"/>
          <ac:spMkLst>
            <pc:docMk/>
            <pc:sldMk cId="0" sldId="286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1:00.168" v="662"/>
          <ac:spMkLst>
            <pc:docMk/>
            <pc:sldMk cId="0" sldId="286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1:00.871" v="663"/>
          <ac:spMkLst>
            <pc:docMk/>
            <pc:sldMk cId="0" sldId="286"/>
            <ac:spMk id="7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1:01.574" v="664"/>
          <ac:spMkLst>
            <pc:docMk/>
            <pc:sldMk cId="0" sldId="286"/>
            <ac:spMk id="8" creationId="{00000000-0000-0000-0000-000000000000}"/>
          </ac:spMkLst>
        </pc:spChg>
        <pc:spChg chg="add mod">
          <ac:chgData name="Mills, Emma" userId="S::millse@lancaster.ac.uk::b0cf7d44-bd94-4f26-9be2-726468f0e4c6" providerId="AD" clId="Web-{E0965E04-5D66-9929-B578-8D354B787095}" dt="2026-10-25T17:59:47.388" v="707" actId="14100"/>
          <ac:spMkLst>
            <pc:docMk/>
            <pc:sldMk cId="0" sldId="286"/>
            <ac:spMk id="11" creationId="{D4C6CB21-0825-7D77-DAA7-94BF308833F2}"/>
          </ac:spMkLst>
        </pc:spChg>
      </pc:sldChg>
      <pc:sldChg chg="modSp del mod">
        <pc:chgData name="Mills, Emma" userId="S::millse@lancaster.ac.uk::b0cf7d44-bd94-4f26-9be2-726468f0e4c6" providerId="AD" clId="Web-{E0965E04-5D66-9929-B578-8D354B787095}" dt="2026-10-25T18:27:16.343" v="1017"/>
        <pc:sldMkLst>
          <pc:docMk/>
          <pc:sldMk cId="0" sldId="287"/>
        </pc:sldMkLst>
        <pc:spChg chg="mod modVis">
          <ac:chgData name="Mills, Emma" userId="S::millse@lancaster.ac.uk::b0cf7d44-bd94-4f26-9be2-726468f0e4c6" providerId="AD" clId="Web-{E0965E04-5D66-9929-B578-8D354B787095}" dt="2026-10-25T17:53:36.671" v="665"/>
          <ac:spMkLst>
            <pc:docMk/>
            <pc:sldMk cId="0" sldId="287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3:37.390" v="666"/>
          <ac:spMkLst>
            <pc:docMk/>
            <pc:sldMk cId="0" sldId="287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3:38.109" v="667"/>
          <ac:spMkLst>
            <pc:docMk/>
            <pc:sldMk cId="0" sldId="287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3:38.859" v="668"/>
          <ac:spMkLst>
            <pc:docMk/>
            <pc:sldMk cId="0" sldId="287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3:39.577" v="669"/>
          <ac:spMkLst>
            <pc:docMk/>
            <pc:sldMk cId="0" sldId="287"/>
            <ac:spMk id="7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7:56:23.660" v="679"/>
        <pc:sldMkLst>
          <pc:docMk/>
          <pc:sldMk cId="0" sldId="288"/>
        </pc:sldMkLst>
        <pc:spChg chg="mod modVis">
          <ac:chgData name="Mills, Emma" userId="S::millse@lancaster.ac.uk::b0cf7d44-bd94-4f26-9be2-726468f0e4c6" providerId="AD" clId="Web-{E0965E04-5D66-9929-B578-8D354B787095}" dt="2026-10-25T17:56:21.223" v="675"/>
          <ac:spMkLst>
            <pc:docMk/>
            <pc:sldMk cId="0" sldId="288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6:21.910" v="676"/>
          <ac:spMkLst>
            <pc:docMk/>
            <pc:sldMk cId="0" sldId="288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6:22.394" v="677"/>
          <ac:spMkLst>
            <pc:docMk/>
            <pc:sldMk cId="0" sldId="288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6:22.895" v="678"/>
          <ac:spMkLst>
            <pc:docMk/>
            <pc:sldMk cId="0" sldId="288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6:23.660" v="679"/>
          <ac:spMkLst>
            <pc:docMk/>
            <pc:sldMk cId="0" sldId="288"/>
            <ac:spMk id="7" creationId="{00000000-0000-0000-0000-000000000000}"/>
          </ac:spMkLst>
        </pc:spChg>
      </pc:sldChg>
      <pc:sldChg chg="modSp mod">
        <pc:chgData name="Mills, Emma" userId="S::millse@lancaster.ac.uk::b0cf7d44-bd94-4f26-9be2-726468f0e4c6" providerId="AD" clId="Web-{E0965E04-5D66-9929-B578-8D354B787095}" dt="2026-10-25T17:56:17.301" v="674"/>
        <pc:sldMkLst>
          <pc:docMk/>
          <pc:sldMk cId="0" sldId="289"/>
        </pc:sldMkLst>
        <pc:spChg chg="mod modVis">
          <ac:chgData name="Mills, Emma" userId="S::millse@lancaster.ac.uk::b0cf7d44-bd94-4f26-9be2-726468f0e4c6" providerId="AD" clId="Web-{E0965E04-5D66-9929-B578-8D354B787095}" dt="2026-10-25T17:56:14.519" v="670"/>
          <ac:spMkLst>
            <pc:docMk/>
            <pc:sldMk cId="0" sldId="289"/>
            <ac:spMk id="3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6:15.207" v="671"/>
          <ac:spMkLst>
            <pc:docMk/>
            <pc:sldMk cId="0" sldId="289"/>
            <ac:spMk id="4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6:15.926" v="672"/>
          <ac:spMkLst>
            <pc:docMk/>
            <pc:sldMk cId="0" sldId="289"/>
            <ac:spMk id="5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6:16.676" v="673"/>
          <ac:spMkLst>
            <pc:docMk/>
            <pc:sldMk cId="0" sldId="289"/>
            <ac:spMk id="6" creationId="{00000000-0000-0000-0000-000000000000}"/>
          </ac:spMkLst>
        </pc:spChg>
        <pc:spChg chg="mod modVis">
          <ac:chgData name="Mills, Emma" userId="S::millse@lancaster.ac.uk::b0cf7d44-bd94-4f26-9be2-726468f0e4c6" providerId="AD" clId="Web-{E0965E04-5D66-9929-B578-8D354B787095}" dt="2026-10-25T17:56:17.301" v="674"/>
          <ac:spMkLst>
            <pc:docMk/>
            <pc:sldMk cId="0" sldId="289"/>
            <ac:spMk id="7" creationId="{00000000-0000-0000-0000-000000000000}"/>
          </ac:spMkLst>
        </pc:spChg>
      </pc:sldChg>
      <pc:sldChg chg="mod setBg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1308482188" sldId="290"/>
        </pc:sldMkLst>
      </pc:sldChg>
      <pc:sldChg chg="mod setBg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416521894" sldId="291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615887136" sldId="293"/>
        </pc:sldMkLst>
      </pc:sldChg>
      <pc:sldChg chg="mo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190785688" sldId="294"/>
        </pc:sldMkLst>
      </pc:sldChg>
      <pc:sldChg chg="add del replId">
        <pc:chgData name="Mills, Emma" userId="S::millse@lancaster.ac.uk::b0cf7d44-bd94-4f26-9be2-726468f0e4c6" providerId="AD" clId="Web-{E0965E04-5D66-9929-B578-8D354B787095}" dt="2026-10-25T14:06:56.599" v="102"/>
        <pc:sldMkLst>
          <pc:docMk/>
          <pc:sldMk cId="2354738574" sldId="295"/>
        </pc:sldMkLst>
      </pc:sldChg>
      <pc:sldChg chg="addSp delSp modSp new mod ord setBg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2839888924" sldId="296"/>
        </pc:sldMkLst>
        <pc:spChg chg="add mod">
          <ac:chgData name="Mills, Emma" userId="S::millse@lancaster.ac.uk::b0cf7d44-bd94-4f26-9be2-726468f0e4c6" providerId="AD" clId="Web-{E0965E04-5D66-9929-B578-8D354B787095}" dt="2026-10-25T13:41:39.132" v="20" actId="1076"/>
          <ac:spMkLst>
            <pc:docMk/>
            <pc:sldMk cId="2839888924" sldId="296"/>
            <ac:spMk id="3" creationId="{DB49641D-A661-12F4-231E-157F3E1A0BE5}"/>
          </ac:spMkLst>
        </pc:spChg>
        <pc:spChg chg="add mod">
          <ac:chgData name="Mills, Emma" userId="S::millse@lancaster.ac.uk::b0cf7d44-bd94-4f26-9be2-726468f0e4c6" providerId="AD" clId="Web-{E0965E04-5D66-9929-B578-8D354B787095}" dt="2026-10-25T13:47:50.069" v="100" actId="20577"/>
          <ac:spMkLst>
            <pc:docMk/>
            <pc:sldMk cId="2839888924" sldId="296"/>
            <ac:spMk id="4" creationId="{60E769BD-57E7-8C31-7597-F1831BCEAF5C}"/>
          </ac:spMkLst>
        </pc:spChg>
        <pc:spChg chg="add mod">
          <ac:chgData name="Mills, Emma" userId="S::millse@lancaster.ac.uk::b0cf7d44-bd94-4f26-9be2-726468f0e4c6" providerId="AD" clId="Web-{E0965E04-5D66-9929-B578-8D354B787095}" dt="2026-10-25T13:47:44.881" v="97" actId="20577"/>
          <ac:spMkLst>
            <pc:docMk/>
            <pc:sldMk cId="2839888924" sldId="296"/>
            <ac:spMk id="5" creationId="{96E0CEC5-E449-CB0E-99BA-6F461C24A383}"/>
          </ac:spMkLst>
        </pc:spChg>
        <pc:spChg chg="add del">
          <ac:chgData name="Mills, Emma" userId="S::millse@lancaster.ac.uk::b0cf7d44-bd94-4f26-9be2-726468f0e4c6" providerId="AD" clId="Web-{E0965E04-5D66-9929-B578-8D354B787095}" dt="2026-10-25T13:46:13.502" v="60"/>
          <ac:spMkLst>
            <pc:docMk/>
            <pc:sldMk cId="2839888924" sldId="296"/>
            <ac:spMk id="6" creationId="{92980AB4-E8F7-7FB2-2EB1-8B58C17295ED}"/>
          </ac:spMkLst>
        </pc:spChg>
      </pc:sldChg>
      <pc:sldChg chg="add mod ord replId">
        <pc:chgData name="Mills, Emma" userId="S::millse@lancaster.ac.uk::b0cf7d44-bd94-4f26-9be2-726468f0e4c6" providerId="AD" clId="Web-{E0965E04-5D66-9929-B578-8D354B787095}" dt="2026-10-25T14:17:12.602" v="146"/>
        <pc:sldMkLst>
          <pc:docMk/>
          <pc:sldMk cId="1675719764" sldId="297"/>
        </pc:sldMkLst>
      </pc:sldChg>
      <pc:sldChg chg="addSp modSp add mod replId setBg modAnim">
        <pc:chgData name="Mills, Emma" userId="S::millse@lancaster.ac.uk::b0cf7d44-bd94-4f26-9be2-726468f0e4c6" providerId="AD" clId="Web-{E0965E04-5D66-9929-B578-8D354B787095}" dt="2026-10-25T14:41:10.669" v="300"/>
        <pc:sldMkLst>
          <pc:docMk/>
          <pc:sldMk cId="4187466961" sldId="298"/>
        </pc:sldMkLst>
        <pc:spChg chg="add mod">
          <ac:chgData name="Mills, Emma" userId="S::millse@lancaster.ac.uk::b0cf7d44-bd94-4f26-9be2-726468f0e4c6" providerId="AD" clId="Web-{E0965E04-5D66-9929-B578-8D354B787095}" dt="2026-10-25T14:11:39.655" v="120" actId="14100"/>
          <ac:spMkLst>
            <pc:docMk/>
            <pc:sldMk cId="4187466961" sldId="298"/>
            <ac:spMk id="3" creationId="{B9EF9394-26F3-90DC-A72E-6EAAAFB9EEF6}"/>
          </ac:spMkLst>
        </pc:spChg>
        <pc:picChg chg="mod">
          <ac:chgData name="Mills, Emma" userId="S::millse@lancaster.ac.uk::b0cf7d44-bd94-4f26-9be2-726468f0e4c6" providerId="AD" clId="Web-{E0965E04-5D66-9929-B578-8D354B787095}" dt="2026-10-25T14:13:52.346" v="142" actId="1076"/>
          <ac:picMkLst>
            <pc:docMk/>
            <pc:sldMk cId="4187466961" sldId="298"/>
            <ac:picMk id="4" creationId="{BED0C329-7E8C-32BE-6716-FA42C4EBBA36}"/>
          </ac:picMkLst>
        </pc:picChg>
        <pc:picChg chg="mod">
          <ac:chgData name="Mills, Emma" userId="S::millse@lancaster.ac.uk::b0cf7d44-bd94-4f26-9be2-726468f0e4c6" providerId="AD" clId="Web-{E0965E04-5D66-9929-B578-8D354B787095}" dt="2026-10-25T14:13:54.658" v="143" actId="1076"/>
          <ac:picMkLst>
            <pc:docMk/>
            <pc:sldMk cId="4187466961" sldId="298"/>
            <ac:picMk id="6" creationId="{76298FE4-B510-1193-C06C-4EAF748583E3}"/>
          </ac:picMkLst>
        </pc:picChg>
      </pc:sldChg>
      <pc:sldChg chg="add mod replId setBg delAnim">
        <pc:chgData name="Mills, Emma" userId="S::millse@lancaster.ac.uk::b0cf7d44-bd94-4f26-9be2-726468f0e4c6" providerId="AD" clId="Web-{E0965E04-5D66-9929-B578-8D354B787095}" dt="2026-10-25T14:41:02.419" v="299"/>
        <pc:sldMkLst>
          <pc:docMk/>
          <pc:sldMk cId="2674582675" sldId="299"/>
        </pc:sldMkLst>
      </pc:sldChg>
      <pc:sldChg chg="addSp modSp new mod setBg">
        <pc:chgData name="Mills, Emma" userId="S::millse@lancaster.ac.uk::b0cf7d44-bd94-4f26-9be2-726468f0e4c6" providerId="AD" clId="Web-{E0965E04-5D66-9929-B578-8D354B787095}" dt="2026-10-25T14:19:23.620" v="179" actId="1076"/>
        <pc:sldMkLst>
          <pc:docMk/>
          <pc:sldMk cId="3945469222" sldId="300"/>
        </pc:sldMkLst>
        <pc:spChg chg="add mod">
          <ac:chgData name="Mills, Emma" userId="S::millse@lancaster.ac.uk::b0cf7d44-bd94-4f26-9be2-726468f0e4c6" providerId="AD" clId="Web-{E0965E04-5D66-9929-B578-8D354B787095}" dt="2026-10-25T14:19:19.886" v="178" actId="20577"/>
          <ac:spMkLst>
            <pc:docMk/>
            <pc:sldMk cId="3945469222" sldId="300"/>
            <ac:spMk id="4" creationId="{02425756-6A21-EB0F-53C2-7C70C519022B}"/>
          </ac:spMkLst>
        </pc:spChg>
        <pc:spChg chg="add mod">
          <ac:chgData name="Mills, Emma" userId="S::millse@lancaster.ac.uk::b0cf7d44-bd94-4f26-9be2-726468f0e4c6" providerId="AD" clId="Web-{E0965E04-5D66-9929-B578-8D354B787095}" dt="2026-10-25T14:19:23.620" v="179" actId="1076"/>
          <ac:spMkLst>
            <pc:docMk/>
            <pc:sldMk cId="3945469222" sldId="300"/>
            <ac:spMk id="6" creationId="{51690B09-3C53-FD52-91D6-EFFF4B4A1F00}"/>
          </ac:spMkLst>
        </pc:spChg>
      </pc:sldChg>
      <pc:sldChg chg="delSp add mod replId setBg delAnim">
        <pc:chgData name="Mills, Emma" userId="S::millse@lancaster.ac.uk::b0cf7d44-bd94-4f26-9be2-726468f0e4c6" providerId="AD" clId="Web-{E0965E04-5D66-9929-B578-8D354B787095}" dt="2026-10-25T14:41:16.404" v="301"/>
        <pc:sldMkLst>
          <pc:docMk/>
          <pc:sldMk cId="753536380" sldId="301"/>
        </pc:sldMkLst>
        <pc:spChg chg="del">
          <ac:chgData name="Mills, Emma" userId="S::millse@lancaster.ac.uk::b0cf7d44-bd94-4f26-9be2-726468f0e4c6" providerId="AD" clId="Web-{E0965E04-5D66-9929-B578-8D354B787095}" dt="2026-10-25T14:28:07.837" v="289"/>
          <ac:spMkLst>
            <pc:docMk/>
            <pc:sldMk cId="753536380" sldId="301"/>
            <ac:spMk id="3" creationId="{AE68CCF0-24F2-F22E-7650-26FC63185BFA}"/>
          </ac:spMkLst>
        </pc:spChg>
        <pc:picChg chg="del">
          <ac:chgData name="Mills, Emma" userId="S::millse@lancaster.ac.uk::b0cf7d44-bd94-4f26-9be2-726468f0e4c6" providerId="AD" clId="Web-{E0965E04-5D66-9929-B578-8D354B787095}" dt="2026-10-25T14:20:03.637" v="183"/>
          <ac:picMkLst>
            <pc:docMk/>
            <pc:sldMk cId="753536380" sldId="301"/>
            <ac:picMk id="6" creationId="{7ED4FA1F-47A7-5EDB-713A-895A4047CAEA}"/>
          </ac:picMkLst>
        </pc:picChg>
      </pc:sldChg>
      <pc:sldChg chg="delSp add mod replId setBg delAnim">
        <pc:chgData name="Mills, Emma" userId="S::millse@lancaster.ac.uk::b0cf7d44-bd94-4f26-9be2-726468f0e4c6" providerId="AD" clId="Web-{E0965E04-5D66-9929-B578-8D354B787095}" dt="2026-10-25T14:41:20.482" v="302"/>
        <pc:sldMkLst>
          <pc:docMk/>
          <pc:sldMk cId="38921102" sldId="302"/>
        </pc:sldMkLst>
        <pc:spChg chg="del">
          <ac:chgData name="Mills, Emma" userId="S::millse@lancaster.ac.uk::b0cf7d44-bd94-4f26-9be2-726468f0e4c6" providerId="AD" clId="Web-{E0965E04-5D66-9929-B578-8D354B787095}" dt="2026-10-25T14:28:13.806" v="290"/>
          <ac:spMkLst>
            <pc:docMk/>
            <pc:sldMk cId="38921102" sldId="302"/>
            <ac:spMk id="3" creationId="{F0A1CC1C-6270-242D-7B61-9B30473F1359}"/>
          </ac:spMkLst>
        </pc:spChg>
        <pc:picChg chg="del">
          <ac:chgData name="Mills, Emma" userId="S::millse@lancaster.ac.uk::b0cf7d44-bd94-4f26-9be2-726468f0e4c6" providerId="AD" clId="Web-{E0965E04-5D66-9929-B578-8D354B787095}" dt="2026-10-25T14:20:07.746" v="184"/>
          <ac:picMkLst>
            <pc:docMk/>
            <pc:sldMk cId="38921102" sldId="302"/>
            <ac:picMk id="4" creationId="{F84912F0-EB6C-06D0-ED60-0678EAD21DBD}"/>
          </ac:picMkLst>
        </pc:picChg>
      </pc:sldChg>
      <pc:sldChg chg="add del replId">
        <pc:chgData name="Mills, Emma" userId="S::millse@lancaster.ac.uk::b0cf7d44-bd94-4f26-9be2-726468f0e4c6" providerId="AD" clId="Web-{E0965E04-5D66-9929-B578-8D354B787095}" dt="2026-10-25T14:18:32.682" v="166"/>
        <pc:sldMkLst>
          <pc:docMk/>
          <pc:sldMk cId="1643843301" sldId="302"/>
        </pc:sldMkLst>
      </pc:sldChg>
      <pc:sldChg chg="delSp modSp add mod replId setBg delAnim">
        <pc:chgData name="Mills, Emma" userId="S::millse@lancaster.ac.uk::b0cf7d44-bd94-4f26-9be2-726468f0e4c6" providerId="AD" clId="Web-{E0965E04-5D66-9929-B578-8D354B787095}" dt="2026-10-25T14:41:37.998" v="306"/>
        <pc:sldMkLst>
          <pc:docMk/>
          <pc:sldMk cId="3041798111" sldId="303"/>
        </pc:sldMkLst>
        <pc:spChg chg="del">
          <ac:chgData name="Mills, Emma" userId="S::millse@lancaster.ac.uk::b0cf7d44-bd94-4f26-9be2-726468f0e4c6" providerId="AD" clId="Web-{E0965E04-5D66-9929-B578-8D354B787095}" dt="2026-10-25T14:28:31.588" v="295"/>
          <ac:spMkLst>
            <pc:docMk/>
            <pc:sldMk cId="3041798111" sldId="303"/>
            <ac:spMk id="3" creationId="{0BA7A136-5EC8-52AB-55F5-7456F4CF8C64}"/>
          </ac:spMkLst>
        </pc:spChg>
        <pc:picChg chg="mod">
          <ac:chgData name="Mills, Emma" userId="S::millse@lancaster.ac.uk::b0cf7d44-bd94-4f26-9be2-726468f0e4c6" providerId="AD" clId="Web-{E0965E04-5D66-9929-B578-8D354B787095}" dt="2026-10-25T14:20:14.590" v="185" actId="1076"/>
          <ac:picMkLst>
            <pc:docMk/>
            <pc:sldMk cId="3041798111" sldId="303"/>
            <ac:picMk id="4" creationId="{652669C3-672A-C10D-A904-32C9EC5BA88A}"/>
          </ac:picMkLst>
        </pc:picChg>
        <pc:picChg chg="del">
          <ac:chgData name="Mills, Emma" userId="S::millse@lancaster.ac.uk::b0cf7d44-bd94-4f26-9be2-726468f0e4c6" providerId="AD" clId="Web-{E0965E04-5D66-9929-B578-8D354B787095}" dt="2026-10-25T14:20:16.809" v="186"/>
          <ac:picMkLst>
            <pc:docMk/>
            <pc:sldMk cId="3041798111" sldId="303"/>
            <ac:picMk id="6" creationId="{0FCEFE7A-C3E1-F918-0D7F-892DD46C215E}"/>
          </ac:picMkLst>
        </pc:picChg>
      </pc:sldChg>
      <pc:sldChg chg="delSp modSp add mod ord replId setBg delAnim">
        <pc:chgData name="Mills, Emma" userId="S::millse@lancaster.ac.uk::b0cf7d44-bd94-4f26-9be2-726468f0e4c6" providerId="AD" clId="Web-{E0965E04-5D66-9929-B578-8D354B787095}" dt="2026-10-25T14:41:24.357" v="303"/>
        <pc:sldMkLst>
          <pc:docMk/>
          <pc:sldMk cId="1453051739" sldId="304"/>
        </pc:sldMkLst>
        <pc:spChg chg="del">
          <ac:chgData name="Mills, Emma" userId="S::millse@lancaster.ac.uk::b0cf7d44-bd94-4f26-9be2-726468f0e4c6" providerId="AD" clId="Web-{E0965E04-5D66-9929-B578-8D354B787095}" dt="2026-10-25T14:28:17.447" v="291"/>
          <ac:spMkLst>
            <pc:docMk/>
            <pc:sldMk cId="1453051739" sldId="304"/>
            <ac:spMk id="3" creationId="{80BEAA0E-F500-7DDB-E5E6-AB2581EFAB02}"/>
          </ac:spMkLst>
        </pc:spChg>
        <pc:picChg chg="del">
          <ac:chgData name="Mills, Emma" userId="S::millse@lancaster.ac.uk::b0cf7d44-bd94-4f26-9be2-726468f0e4c6" providerId="AD" clId="Web-{E0965E04-5D66-9929-B578-8D354B787095}" dt="2026-10-25T14:20:25.341" v="188"/>
          <ac:picMkLst>
            <pc:docMk/>
            <pc:sldMk cId="1453051739" sldId="304"/>
            <ac:picMk id="4" creationId="{AAE29ABA-7C10-77FA-4285-80143ABD6A5F}"/>
          </ac:picMkLst>
        </pc:picChg>
        <pc:picChg chg="mod">
          <ac:chgData name="Mills, Emma" userId="S::millse@lancaster.ac.uk::b0cf7d44-bd94-4f26-9be2-726468f0e4c6" providerId="AD" clId="Web-{E0965E04-5D66-9929-B578-8D354B787095}" dt="2026-10-25T14:20:23.653" v="187" actId="1076"/>
          <ac:picMkLst>
            <pc:docMk/>
            <pc:sldMk cId="1453051739" sldId="304"/>
            <ac:picMk id="6" creationId="{FF7BC926-897A-A6AC-8353-432E3178A433}"/>
          </ac:picMkLst>
        </pc:picChg>
      </pc:sldChg>
      <pc:sldChg chg="delSp add mod replId setBg delAnim">
        <pc:chgData name="Mills, Emma" userId="S::millse@lancaster.ac.uk::b0cf7d44-bd94-4f26-9be2-726468f0e4c6" providerId="AD" clId="Web-{E0965E04-5D66-9929-B578-8D354B787095}" dt="2026-10-25T14:41:28.904" v="304"/>
        <pc:sldMkLst>
          <pc:docMk/>
          <pc:sldMk cId="2224019997" sldId="305"/>
        </pc:sldMkLst>
        <pc:spChg chg="del">
          <ac:chgData name="Mills, Emma" userId="S::millse@lancaster.ac.uk::b0cf7d44-bd94-4f26-9be2-726468f0e4c6" providerId="AD" clId="Web-{E0965E04-5D66-9929-B578-8D354B787095}" dt="2026-10-25T14:28:20.353" v="292"/>
          <ac:spMkLst>
            <pc:docMk/>
            <pc:sldMk cId="2224019997" sldId="305"/>
            <ac:spMk id="3" creationId="{D19D11D4-B692-388E-74AF-F74C7CB167E5}"/>
          </ac:spMkLst>
        </pc:spChg>
      </pc:sldChg>
      <pc:sldChg chg="delSp add mod replId setBg delAnim">
        <pc:chgData name="Mills, Emma" userId="S::millse@lancaster.ac.uk::b0cf7d44-bd94-4f26-9be2-726468f0e4c6" providerId="AD" clId="Web-{E0965E04-5D66-9929-B578-8D354B787095}" dt="2026-10-25T14:41:32.498" v="305"/>
        <pc:sldMkLst>
          <pc:docMk/>
          <pc:sldMk cId="2144794515" sldId="306"/>
        </pc:sldMkLst>
        <pc:spChg chg="del">
          <ac:chgData name="Mills, Emma" userId="S::millse@lancaster.ac.uk::b0cf7d44-bd94-4f26-9be2-726468f0e4c6" providerId="AD" clId="Web-{E0965E04-5D66-9929-B578-8D354B787095}" dt="2026-10-25T14:28:24.103" v="293"/>
          <ac:spMkLst>
            <pc:docMk/>
            <pc:sldMk cId="2144794515" sldId="306"/>
            <ac:spMk id="3" creationId="{178E71E3-2E6A-B717-5032-FAAF8E72B088}"/>
          </ac:spMkLst>
        </pc:spChg>
      </pc:sldChg>
      <pc:sldChg chg="delSp add mod replId setBg delAnim">
        <pc:chgData name="Mills, Emma" userId="S::millse@lancaster.ac.uk::b0cf7d44-bd94-4f26-9be2-726468f0e4c6" providerId="AD" clId="Web-{E0965E04-5D66-9929-B578-8D354B787095}" dt="2026-10-25T14:40:51.684" v="298"/>
        <pc:sldMkLst>
          <pc:docMk/>
          <pc:sldMk cId="3948993522" sldId="307"/>
        </pc:sldMkLst>
        <pc:spChg chg="del">
          <ac:chgData name="Mills, Emma" userId="S::millse@lancaster.ac.uk::b0cf7d44-bd94-4f26-9be2-726468f0e4c6" providerId="AD" clId="Web-{E0965E04-5D66-9929-B578-8D354B787095}" dt="2026-10-25T14:28:27.260" v="294"/>
          <ac:spMkLst>
            <pc:docMk/>
            <pc:sldMk cId="3948993522" sldId="307"/>
            <ac:spMk id="3" creationId="{27888F0A-3A5C-C55A-34E2-624E5F74F440}"/>
          </ac:spMkLst>
        </pc:spChg>
      </pc:sldChg>
      <pc:sldChg chg="addSp modSp new mod setBg">
        <pc:chgData name="Mills, Emma" userId="S::millse@lancaster.ac.uk::b0cf7d44-bd94-4f26-9be2-726468f0e4c6" providerId="AD" clId="Web-{E0965E04-5D66-9929-B578-8D354B787095}" dt="2026-10-25T14:28:38.026" v="296" actId="1076"/>
        <pc:sldMkLst>
          <pc:docMk/>
          <pc:sldMk cId="4094961043" sldId="308"/>
        </pc:sldMkLst>
        <pc:spChg chg="add mod">
          <ac:chgData name="Mills, Emma" userId="S::millse@lancaster.ac.uk::b0cf7d44-bd94-4f26-9be2-726468f0e4c6" providerId="AD" clId="Web-{E0965E04-5D66-9929-B578-8D354B787095}" dt="2026-10-25T14:28:38.026" v="296" actId="1076"/>
          <ac:spMkLst>
            <pc:docMk/>
            <pc:sldMk cId="4094961043" sldId="308"/>
            <ac:spMk id="3" creationId="{AF00D367-F379-DD92-5A10-7D5FDFB65267}"/>
          </ac:spMkLst>
        </pc:spChg>
        <pc:picChg chg="add mod">
          <ac:chgData name="Mills, Emma" userId="S::millse@lancaster.ac.uk::b0cf7d44-bd94-4f26-9be2-726468f0e4c6" providerId="AD" clId="Web-{E0965E04-5D66-9929-B578-8D354B787095}" dt="2026-10-25T14:27:37.868" v="284" actId="1076"/>
          <ac:picMkLst>
            <pc:docMk/>
            <pc:sldMk cId="4094961043" sldId="308"/>
            <ac:picMk id="5" creationId="{0744AB6E-4997-7C4E-26DC-761BDD9555B5}"/>
          </ac:picMkLst>
        </pc:picChg>
        <pc:picChg chg="add mod">
          <ac:chgData name="Mills, Emma" userId="S::millse@lancaster.ac.uk::b0cf7d44-bd94-4f26-9be2-726468f0e4c6" providerId="AD" clId="Web-{E0965E04-5D66-9929-B578-8D354B787095}" dt="2026-10-25T14:27:37.883" v="285" actId="1076"/>
          <ac:picMkLst>
            <pc:docMk/>
            <pc:sldMk cId="4094961043" sldId="308"/>
            <ac:picMk id="7" creationId="{C1E42A92-B8B4-52E9-A5F9-3FCA5D6D3D6C}"/>
          </ac:picMkLst>
        </pc:picChg>
        <pc:picChg chg="add mod">
          <ac:chgData name="Mills, Emma" userId="S::millse@lancaster.ac.uk::b0cf7d44-bd94-4f26-9be2-726468f0e4c6" providerId="AD" clId="Web-{E0965E04-5D66-9929-B578-8D354B787095}" dt="2026-10-25T14:27:37.883" v="286" actId="1076"/>
          <ac:picMkLst>
            <pc:docMk/>
            <pc:sldMk cId="4094961043" sldId="308"/>
            <ac:picMk id="8" creationId="{59FCBE87-717F-EFD5-38B3-E3EA711B3AAA}"/>
          </ac:picMkLst>
        </pc:picChg>
        <pc:picChg chg="add mod">
          <ac:chgData name="Mills, Emma" userId="S::millse@lancaster.ac.uk::b0cf7d44-bd94-4f26-9be2-726468f0e4c6" providerId="AD" clId="Web-{E0965E04-5D66-9929-B578-8D354B787095}" dt="2026-10-25T14:27:37.899" v="287" actId="1076"/>
          <ac:picMkLst>
            <pc:docMk/>
            <pc:sldMk cId="4094961043" sldId="308"/>
            <ac:picMk id="9" creationId="{879C82D8-1A57-A401-348E-C1ABDC81FFB2}"/>
          </ac:picMkLst>
        </pc:picChg>
      </pc:sldChg>
      <pc:sldChg chg="addSp delSp modSp new mod setBg">
        <pc:chgData name="Mills, Emma" userId="S::millse@lancaster.ac.uk::b0cf7d44-bd94-4f26-9be2-726468f0e4c6" providerId="AD" clId="Web-{E0965E04-5D66-9929-B578-8D354B787095}" dt="2026-10-25T14:49:00.980" v="430" actId="20577"/>
        <pc:sldMkLst>
          <pc:docMk/>
          <pc:sldMk cId="2484531050" sldId="309"/>
        </pc:sldMkLst>
        <pc:spChg chg="add del mod">
          <ac:chgData name="Mills, Emma" userId="S::millse@lancaster.ac.uk::b0cf7d44-bd94-4f26-9be2-726468f0e4c6" providerId="AD" clId="Web-{E0965E04-5D66-9929-B578-8D354B787095}" dt="2026-10-25T14:48:15.244" v="384"/>
          <ac:spMkLst>
            <pc:docMk/>
            <pc:sldMk cId="2484531050" sldId="309"/>
            <ac:spMk id="3" creationId="{589A7E7E-0DB2-BB6C-4AC1-4E6A70441754}"/>
          </ac:spMkLst>
        </pc:spChg>
        <pc:spChg chg="add mod">
          <ac:chgData name="Mills, Emma" userId="S::millse@lancaster.ac.uk::b0cf7d44-bd94-4f26-9be2-726468f0e4c6" providerId="AD" clId="Web-{E0965E04-5D66-9929-B578-8D354B787095}" dt="2026-10-25T14:49:00.980" v="430" actId="20577"/>
          <ac:spMkLst>
            <pc:docMk/>
            <pc:sldMk cId="2484531050" sldId="309"/>
            <ac:spMk id="6" creationId="{5F62AB84-6FA3-45B4-736C-3D192DDD61A3}"/>
          </ac:spMkLst>
        </pc:spChg>
        <pc:picChg chg="add mod">
          <ac:chgData name="Mills, Emma" userId="S::millse@lancaster.ac.uk::b0cf7d44-bd94-4f26-9be2-726468f0e4c6" providerId="AD" clId="Web-{E0965E04-5D66-9929-B578-8D354B787095}" dt="2026-10-25T14:48:32.073" v="386" actId="1076"/>
          <ac:picMkLst>
            <pc:docMk/>
            <pc:sldMk cId="2484531050" sldId="309"/>
            <ac:picMk id="4" creationId="{970F5322-2ACE-19D5-90B4-3446E3CC18A7}"/>
          </ac:picMkLst>
        </pc:picChg>
      </pc:sldChg>
      <pc:sldChg chg="modSp add ord replId">
        <pc:chgData name="Mills, Emma" userId="S::millse@lancaster.ac.uk::b0cf7d44-bd94-4f26-9be2-726468f0e4c6" providerId="AD" clId="Web-{E0965E04-5D66-9929-B578-8D354B787095}" dt="2026-10-25T14:48:02.353" v="383" actId="20577"/>
        <pc:sldMkLst>
          <pc:docMk/>
          <pc:sldMk cId="1862543104" sldId="310"/>
        </pc:sldMkLst>
        <pc:spChg chg="mod">
          <ac:chgData name="Mills, Emma" userId="S::millse@lancaster.ac.uk::b0cf7d44-bd94-4f26-9be2-726468f0e4c6" providerId="AD" clId="Web-{E0965E04-5D66-9929-B578-8D354B787095}" dt="2026-10-25T14:48:02.353" v="383" actId="20577"/>
          <ac:spMkLst>
            <pc:docMk/>
            <pc:sldMk cId="1862543104" sldId="310"/>
            <ac:spMk id="3" creationId="{0C528D46-20E3-F243-AEDD-0F69191F2939}"/>
          </ac:spMkLst>
        </pc:spChg>
        <pc:picChg chg="mod">
          <ac:chgData name="Mills, Emma" userId="S::millse@lancaster.ac.uk::b0cf7d44-bd94-4f26-9be2-726468f0e4c6" providerId="AD" clId="Web-{E0965E04-5D66-9929-B578-8D354B787095}" dt="2026-10-25T14:47:40.915" v="368" actId="1076"/>
          <ac:picMkLst>
            <pc:docMk/>
            <pc:sldMk cId="1862543104" sldId="310"/>
            <ac:picMk id="4" creationId="{85E348E7-2F8D-4848-B6BA-ED11C8DDF3D2}"/>
          </ac:picMkLst>
        </pc:picChg>
      </pc:sldChg>
      <pc:sldChg chg="addSp delSp modSp add replId">
        <pc:chgData name="Mills, Emma" userId="S::millse@lancaster.ac.uk::b0cf7d44-bd94-4f26-9be2-726468f0e4c6" providerId="AD" clId="Web-{E0965E04-5D66-9929-B578-8D354B787095}" dt="2026-10-25T14:50:11.373" v="487" actId="20577"/>
        <pc:sldMkLst>
          <pc:docMk/>
          <pc:sldMk cId="1521918027" sldId="311"/>
        </pc:sldMkLst>
        <pc:spChg chg="del">
          <ac:chgData name="Mills, Emma" userId="S::millse@lancaster.ac.uk::b0cf7d44-bd94-4f26-9be2-726468f0e4c6" providerId="AD" clId="Web-{E0965E04-5D66-9929-B578-8D354B787095}" dt="2026-10-25T14:49:47.950" v="452"/>
          <ac:spMkLst>
            <pc:docMk/>
            <pc:sldMk cId="1521918027" sldId="311"/>
            <ac:spMk id="3" creationId="{77E7901F-72F3-726D-3715-213D5026F2DC}"/>
          </ac:spMkLst>
        </pc:spChg>
        <pc:spChg chg="add mod">
          <ac:chgData name="Mills, Emma" userId="S::millse@lancaster.ac.uk::b0cf7d44-bd94-4f26-9be2-726468f0e4c6" providerId="AD" clId="Web-{E0965E04-5D66-9929-B578-8D354B787095}" dt="2026-10-25T14:50:11.373" v="487" actId="20577"/>
          <ac:spMkLst>
            <pc:docMk/>
            <pc:sldMk cId="1521918027" sldId="311"/>
            <ac:spMk id="6" creationId="{39829039-10D9-4631-798E-11E1714B46E8}"/>
          </ac:spMkLst>
        </pc:spChg>
        <pc:picChg chg="mod">
          <ac:chgData name="Mills, Emma" userId="S::millse@lancaster.ac.uk::b0cf7d44-bd94-4f26-9be2-726468f0e4c6" providerId="AD" clId="Web-{E0965E04-5D66-9929-B578-8D354B787095}" dt="2026-10-25T14:49:37.075" v="449" actId="1076"/>
          <ac:picMkLst>
            <pc:docMk/>
            <pc:sldMk cId="1521918027" sldId="311"/>
            <ac:picMk id="4" creationId="{0170C1EF-4244-0764-E90B-E1C9EDE2794A}"/>
          </ac:picMkLst>
        </pc:picChg>
      </pc:sldChg>
      <pc:sldChg chg="addSp delSp modSp add ord replId">
        <pc:chgData name="Mills, Emma" userId="S::millse@lancaster.ac.uk::b0cf7d44-bd94-4f26-9be2-726468f0e4c6" providerId="AD" clId="Web-{E0965E04-5D66-9929-B578-8D354B787095}" dt="2026-10-25T14:49:29.153" v="447" actId="1076"/>
        <pc:sldMkLst>
          <pc:docMk/>
          <pc:sldMk cId="2093506829" sldId="312"/>
        </pc:sldMkLst>
        <pc:spChg chg="del">
          <ac:chgData name="Mills, Emma" userId="S::millse@lancaster.ac.uk::b0cf7d44-bd94-4f26-9be2-726468f0e4c6" providerId="AD" clId="Web-{E0965E04-5D66-9929-B578-8D354B787095}" dt="2026-10-25T14:49:10.215" v="431"/>
          <ac:spMkLst>
            <pc:docMk/>
            <pc:sldMk cId="2093506829" sldId="312"/>
            <ac:spMk id="3" creationId="{A033D6B1-BC98-ADD7-1DF9-7C41C5F62959}"/>
          </ac:spMkLst>
        </pc:spChg>
        <pc:spChg chg="add mod">
          <ac:chgData name="Mills, Emma" userId="S::millse@lancaster.ac.uk::b0cf7d44-bd94-4f26-9be2-726468f0e4c6" providerId="AD" clId="Web-{E0965E04-5D66-9929-B578-8D354B787095}" dt="2026-10-25T14:49:25.481" v="446" actId="20577"/>
          <ac:spMkLst>
            <pc:docMk/>
            <pc:sldMk cId="2093506829" sldId="312"/>
            <ac:spMk id="6" creationId="{499728B1-6C2C-D1F4-4454-FA7089C24CFB}"/>
          </ac:spMkLst>
        </pc:spChg>
        <pc:picChg chg="mod">
          <ac:chgData name="Mills, Emma" userId="S::millse@lancaster.ac.uk::b0cf7d44-bd94-4f26-9be2-726468f0e4c6" providerId="AD" clId="Web-{E0965E04-5D66-9929-B578-8D354B787095}" dt="2026-10-25T14:49:29.153" v="447" actId="1076"/>
          <ac:picMkLst>
            <pc:docMk/>
            <pc:sldMk cId="2093506829" sldId="312"/>
            <ac:picMk id="4" creationId="{50567F85-B94D-42B5-03C0-2A6FF2943AB0}"/>
          </ac:picMkLst>
        </pc:picChg>
      </pc:sldChg>
      <pc:sldChg chg="delSp add replId">
        <pc:chgData name="Mills, Emma" userId="S::millse@lancaster.ac.uk::b0cf7d44-bd94-4f26-9be2-726468f0e4c6" providerId="AD" clId="Web-{E0965E04-5D66-9929-B578-8D354B787095}" dt="2026-10-25T15:13:24.252" v="535"/>
        <pc:sldMkLst>
          <pc:docMk/>
          <pc:sldMk cId="943889652" sldId="313"/>
        </pc:sldMkLst>
        <pc:spChg chg="del">
          <ac:chgData name="Mills, Emma" userId="S::millse@lancaster.ac.uk::b0cf7d44-bd94-4f26-9be2-726468f0e4c6" providerId="AD" clId="Web-{E0965E04-5D66-9929-B578-8D354B787095}" dt="2026-10-25T15:13:24.252" v="535"/>
          <ac:spMkLst>
            <pc:docMk/>
            <pc:sldMk cId="943889652" sldId="313"/>
            <ac:spMk id="9" creationId="{F0A9A9EC-7016-25B0-8664-8F71436DD5C3}"/>
          </ac:spMkLst>
        </pc:spChg>
      </pc:sldChg>
      <pc:sldChg chg="add del replId">
        <pc:chgData name="Mills, Emma" userId="S::millse@lancaster.ac.uk::b0cf7d44-bd94-4f26-9be2-726468f0e4c6" providerId="AD" clId="Web-{E0965E04-5D66-9929-B578-8D354B787095}" dt="2026-10-25T15:12:52.345" v="526"/>
        <pc:sldMkLst>
          <pc:docMk/>
          <pc:sldMk cId="1355896469" sldId="313"/>
        </pc:sldMkLst>
      </pc:sldChg>
      <pc:sldChg chg="addSp modSp add replId">
        <pc:chgData name="Mills, Emma" userId="S::millse@lancaster.ac.uk::b0cf7d44-bd94-4f26-9be2-726468f0e4c6" providerId="AD" clId="Web-{E0965E04-5D66-9929-B578-8D354B787095}" dt="2026-10-25T16:55:51.745" v="618" actId="14100"/>
        <pc:sldMkLst>
          <pc:docMk/>
          <pc:sldMk cId="1628947264" sldId="314"/>
        </pc:sldMkLst>
        <pc:picChg chg="add mod">
          <ac:chgData name="Mills, Emma" userId="S::millse@lancaster.ac.uk::b0cf7d44-bd94-4f26-9be2-726468f0e4c6" providerId="AD" clId="Web-{E0965E04-5D66-9929-B578-8D354B787095}" dt="2026-10-25T16:55:51.745" v="618" actId="14100"/>
          <ac:picMkLst>
            <pc:docMk/>
            <pc:sldMk cId="1628947264" sldId="314"/>
            <ac:picMk id="7" creationId="{C45D8177-C874-D884-95D1-07330196B7F1}"/>
          </ac:picMkLst>
        </pc:picChg>
      </pc:sldChg>
      <pc:sldChg chg="addSp modSp add replId">
        <pc:chgData name="Mills, Emma" userId="S::millse@lancaster.ac.uk::b0cf7d44-bd94-4f26-9be2-726468f0e4c6" providerId="AD" clId="Web-{E0965E04-5D66-9929-B578-8D354B787095}" dt="2026-10-25T17:49:43.494" v="658" actId="1076"/>
        <pc:sldMkLst>
          <pc:docMk/>
          <pc:sldMk cId="2529343548" sldId="315"/>
        </pc:sldMkLst>
        <pc:spChg chg="add mod ord">
          <ac:chgData name="Mills, Emma" userId="S::millse@lancaster.ac.uk::b0cf7d44-bd94-4f26-9be2-726468f0e4c6" providerId="AD" clId="Web-{E0965E04-5D66-9929-B578-8D354B787095}" dt="2026-10-25T17:48:20.149" v="650" actId="14100"/>
          <ac:spMkLst>
            <pc:docMk/>
            <pc:sldMk cId="2529343548" sldId="315"/>
            <ac:spMk id="13" creationId="{3CF73DE3-B939-ED8C-5130-0238ED750B9F}"/>
          </ac:spMkLst>
        </pc:spChg>
        <pc:picChg chg="add mod modCrop">
          <ac:chgData name="Mills, Emma" userId="S::millse@lancaster.ac.uk::b0cf7d44-bd94-4f26-9be2-726468f0e4c6" providerId="AD" clId="Web-{E0965E04-5D66-9929-B578-8D354B787095}" dt="2026-10-25T17:48:57.040" v="654" actId="1076"/>
          <ac:picMkLst>
            <pc:docMk/>
            <pc:sldMk cId="2529343548" sldId="315"/>
            <ac:picMk id="11" creationId="{87B988EE-3823-C185-F265-559F6BE5DBDF}"/>
          </ac:picMkLst>
        </pc:picChg>
        <pc:picChg chg="add mod modCrop">
          <ac:chgData name="Mills, Emma" userId="S::millse@lancaster.ac.uk::b0cf7d44-bd94-4f26-9be2-726468f0e4c6" providerId="AD" clId="Web-{E0965E04-5D66-9929-B578-8D354B787095}" dt="2026-10-25T17:49:43.494" v="658" actId="1076"/>
          <ac:picMkLst>
            <pc:docMk/>
            <pc:sldMk cId="2529343548" sldId="315"/>
            <ac:picMk id="14" creationId="{4DF291E5-8B3B-4031-1A65-453D0268842D}"/>
          </ac:picMkLst>
        </pc:picChg>
      </pc:sldChg>
      <pc:sldChg chg="addSp delSp modSp new mod setBg">
        <pc:chgData name="Mills, Emma" userId="S::millse@lancaster.ac.uk::b0cf7d44-bd94-4f26-9be2-726468f0e4c6" providerId="AD" clId="Web-{E0965E04-5D66-9929-B578-8D354B787095}" dt="2026-10-25T18:06:08.436" v="766"/>
        <pc:sldMkLst>
          <pc:docMk/>
          <pc:sldMk cId="70622517" sldId="316"/>
        </pc:sldMkLst>
        <pc:spChg chg="add mod">
          <ac:chgData name="Mills, Emma" userId="S::millse@lancaster.ac.uk::b0cf7d44-bd94-4f26-9be2-726468f0e4c6" providerId="AD" clId="Web-{E0965E04-5D66-9929-B578-8D354B787095}" dt="2026-10-25T18:04:20.105" v="722" actId="1076"/>
          <ac:spMkLst>
            <pc:docMk/>
            <pc:sldMk cId="70622517" sldId="316"/>
            <ac:spMk id="3" creationId="{F5403B2F-0BFB-93BB-FA9C-6201436B6F9B}"/>
          </ac:spMkLst>
        </pc:spChg>
        <pc:spChg chg="add mod">
          <ac:chgData name="Mills, Emma" userId="S::millse@lancaster.ac.uk::b0cf7d44-bd94-4f26-9be2-726468f0e4c6" providerId="AD" clId="Web-{E0965E04-5D66-9929-B578-8D354B787095}" dt="2026-10-25T18:05:31.154" v="759" actId="20577"/>
          <ac:spMkLst>
            <pc:docMk/>
            <pc:sldMk cId="70622517" sldId="316"/>
            <ac:spMk id="7" creationId="{A31426BD-E420-8919-26B4-7F6BE9D2E41F}"/>
          </ac:spMkLst>
        </pc:spChg>
        <pc:spChg chg="add mod">
          <ac:chgData name="Mills, Emma" userId="S::millse@lancaster.ac.uk::b0cf7d44-bd94-4f26-9be2-726468f0e4c6" providerId="AD" clId="Web-{E0965E04-5D66-9929-B578-8D354B787095}" dt="2026-10-25T18:06:08.436" v="766"/>
          <ac:spMkLst>
            <pc:docMk/>
            <pc:sldMk cId="70622517" sldId="316"/>
            <ac:spMk id="8" creationId="{AAF945A7-3906-C3F6-2AC9-4506ED5524A3}"/>
          </ac:spMkLst>
        </pc:spChg>
        <pc:picChg chg="add mod">
          <ac:chgData name="Mills, Emma" userId="S::millse@lancaster.ac.uk::b0cf7d44-bd94-4f26-9be2-726468f0e4c6" providerId="AD" clId="Web-{E0965E04-5D66-9929-B578-8D354B787095}" dt="2026-10-25T18:04:15.058" v="721" actId="1076"/>
          <ac:picMkLst>
            <pc:docMk/>
            <pc:sldMk cId="70622517" sldId="316"/>
            <ac:picMk id="4" creationId="{244A2A44-CE0F-52C6-B77E-7BEA85DBD125}"/>
          </ac:picMkLst>
        </pc:picChg>
        <pc:picChg chg="add mod">
          <ac:chgData name="Mills, Emma" userId="S::millse@lancaster.ac.uk::b0cf7d44-bd94-4f26-9be2-726468f0e4c6" providerId="AD" clId="Web-{E0965E04-5D66-9929-B578-8D354B787095}" dt="2026-10-25T18:05:53.264" v="762" actId="1076"/>
          <ac:picMkLst>
            <pc:docMk/>
            <pc:sldMk cId="70622517" sldId="316"/>
            <ac:picMk id="5" creationId="{DF6E7CD8-9DE4-A32B-C310-1D55300183E1}"/>
          </ac:picMkLst>
        </pc:picChg>
        <pc:picChg chg="add del">
          <ac:chgData name="Mills, Emma" userId="S::millse@lancaster.ac.uk::b0cf7d44-bd94-4f26-9be2-726468f0e4c6" providerId="AD" clId="Web-{E0965E04-5D66-9929-B578-8D354B787095}" dt="2026-10-25T18:04:11.855" v="720"/>
          <ac:picMkLst>
            <pc:docMk/>
            <pc:sldMk cId="70622517" sldId="316"/>
            <ac:picMk id="6" creationId="{D9D1F318-21FF-5D48-8245-8D4DEFDF1428}"/>
          </ac:picMkLst>
        </pc:picChg>
      </pc:sldChg>
      <pc:sldChg chg="addSp modSp add del replId">
        <pc:chgData name="Mills, Emma" userId="S::millse@lancaster.ac.uk::b0cf7d44-bd94-4f26-9be2-726468f0e4c6" providerId="AD" clId="Web-{E0965E04-5D66-9929-B578-8D354B787095}" dt="2026-10-25T18:14:40.417" v="824"/>
        <pc:sldMkLst>
          <pc:docMk/>
          <pc:sldMk cId="4281263809" sldId="317"/>
        </pc:sldMkLst>
        <pc:spChg chg="mod">
          <ac:chgData name="Mills, Emma" userId="S::millse@lancaster.ac.uk::b0cf7d44-bd94-4f26-9be2-726468f0e4c6" providerId="AD" clId="Web-{E0965E04-5D66-9929-B578-8D354B787095}" dt="2026-10-25T18:03:36.698" v="716" actId="14100"/>
          <ac:spMkLst>
            <pc:docMk/>
            <pc:sldMk cId="4281263809" sldId="317"/>
            <ac:spMk id="11" creationId="{74C71CA5-435A-EA4B-8013-4504115A58EE}"/>
          </ac:spMkLst>
        </pc:spChg>
        <pc:picChg chg="add mod">
          <ac:chgData name="Mills, Emma" userId="S::millse@lancaster.ac.uk::b0cf7d44-bd94-4f26-9be2-726468f0e4c6" providerId="AD" clId="Web-{E0965E04-5D66-9929-B578-8D354B787095}" dt="2026-10-25T18:04:02.464" v="719" actId="1076"/>
          <ac:picMkLst>
            <pc:docMk/>
            <pc:sldMk cId="4281263809" sldId="317"/>
            <ac:picMk id="12" creationId="{9670BE4F-F041-4C82-394A-C9A0BB6457E3}"/>
          </ac:picMkLst>
        </pc:picChg>
      </pc:sldChg>
      <pc:sldChg chg="modSp add replId">
        <pc:chgData name="Mills, Emma" userId="S::millse@lancaster.ac.uk::b0cf7d44-bd94-4f26-9be2-726468f0e4c6" providerId="AD" clId="Web-{E0965E04-5D66-9929-B578-8D354B787095}" dt="2026-10-25T18:08:08.079" v="822" actId="20577"/>
        <pc:sldMkLst>
          <pc:docMk/>
          <pc:sldMk cId="2624006610" sldId="318"/>
        </pc:sldMkLst>
        <pc:spChg chg="mod">
          <ac:chgData name="Mills, Emma" userId="S::millse@lancaster.ac.uk::b0cf7d44-bd94-4f26-9be2-726468f0e4c6" providerId="AD" clId="Web-{E0965E04-5D66-9929-B578-8D354B787095}" dt="2026-10-25T18:08:08.079" v="822" actId="20577"/>
          <ac:spMkLst>
            <pc:docMk/>
            <pc:sldMk cId="2624006610" sldId="318"/>
            <ac:spMk id="7" creationId="{036EBC8A-D9F5-BD86-3E59-4AB0C5891E89}"/>
          </ac:spMkLst>
        </pc:spChg>
        <pc:spChg chg="mod">
          <ac:chgData name="Mills, Emma" userId="S::millse@lancaster.ac.uk::b0cf7d44-bd94-4f26-9be2-726468f0e4c6" providerId="AD" clId="Web-{E0965E04-5D66-9929-B578-8D354B787095}" dt="2026-10-25T18:07:02.484" v="778" actId="1076"/>
          <ac:spMkLst>
            <pc:docMk/>
            <pc:sldMk cId="2624006610" sldId="318"/>
            <ac:spMk id="8" creationId="{0C97B1E4-0016-4D5B-F424-809666CDC48F}"/>
          </ac:spMkLst>
        </pc:spChg>
      </pc:sldChg>
      <pc:sldChg chg="delSp modSp add replId">
        <pc:chgData name="Mills, Emma" userId="S::millse@lancaster.ac.uk::b0cf7d44-bd94-4f26-9be2-726468f0e4c6" providerId="AD" clId="Web-{E0965E04-5D66-9929-B578-8D354B787095}" dt="2026-10-25T18:23:03.682" v="859"/>
        <pc:sldMkLst>
          <pc:docMk/>
          <pc:sldMk cId="4154551902" sldId="319"/>
        </pc:sldMkLst>
        <pc:spChg chg="mod">
          <ac:chgData name="Mills, Emma" userId="S::millse@lancaster.ac.uk::b0cf7d44-bd94-4f26-9be2-726468f0e4c6" providerId="AD" clId="Web-{E0965E04-5D66-9929-B578-8D354B787095}" dt="2026-10-25T18:19:47.442" v="854" actId="1076"/>
          <ac:spMkLst>
            <pc:docMk/>
            <pc:sldMk cId="4154551902" sldId="319"/>
            <ac:spMk id="7" creationId="{1C0A7DFF-AFFB-F8AC-A446-211EC5D7819F}"/>
          </ac:spMkLst>
        </pc:spChg>
        <pc:spChg chg="mod">
          <ac:chgData name="Mills, Emma" userId="S::millse@lancaster.ac.uk::b0cf7d44-bd94-4f26-9be2-726468f0e4c6" providerId="AD" clId="Web-{E0965E04-5D66-9929-B578-8D354B787095}" dt="2026-10-25T18:17:08.280" v="829" actId="14100"/>
          <ac:spMkLst>
            <pc:docMk/>
            <pc:sldMk cId="4154551902" sldId="319"/>
            <ac:spMk id="8" creationId="{27D273A1-8D8E-1019-C214-D093C02A5DD0}"/>
          </ac:spMkLst>
        </pc:spChg>
        <pc:picChg chg="mod">
          <ac:chgData name="Mills, Emma" userId="S::millse@lancaster.ac.uk::b0cf7d44-bd94-4f26-9be2-726468f0e4c6" providerId="AD" clId="Web-{E0965E04-5D66-9929-B578-8D354B787095}" dt="2026-10-25T18:16:34.280" v="826"/>
          <ac:picMkLst>
            <pc:docMk/>
            <pc:sldMk cId="4154551902" sldId="319"/>
            <ac:picMk id="4" creationId="{F7DA3AED-265D-B7B7-CBB8-676E2736BB53}"/>
          </ac:picMkLst>
        </pc:picChg>
        <pc:picChg chg="del mod">
          <ac:chgData name="Mills, Emma" userId="S::millse@lancaster.ac.uk::b0cf7d44-bd94-4f26-9be2-726468f0e4c6" providerId="AD" clId="Web-{E0965E04-5D66-9929-B578-8D354B787095}" dt="2026-10-25T18:23:03.682" v="859"/>
          <ac:picMkLst>
            <pc:docMk/>
            <pc:sldMk cId="4154551902" sldId="319"/>
            <ac:picMk id="5" creationId="{34C189A2-7A41-BCA9-C216-64671505BF69}"/>
          </ac:picMkLst>
        </pc:picChg>
      </pc:sldChg>
      <pc:sldChg chg="modSp add del replId">
        <pc:chgData name="Mills, Emma" userId="S::millse@lancaster.ac.uk::b0cf7d44-bd94-4f26-9be2-726468f0e4c6" providerId="AD" clId="Web-{E0965E04-5D66-9929-B578-8D354B787095}" dt="2026-10-25T18:23:12.135" v="860"/>
        <pc:sldMkLst>
          <pc:docMk/>
          <pc:sldMk cId="1219605245" sldId="320"/>
        </pc:sldMkLst>
        <pc:spChg chg="mod">
          <ac:chgData name="Mills, Emma" userId="S::millse@lancaster.ac.uk::b0cf7d44-bd94-4f26-9be2-726468f0e4c6" providerId="AD" clId="Web-{E0965E04-5D66-9929-B578-8D354B787095}" dt="2026-10-25T18:22:40.369" v="857" actId="20577"/>
          <ac:spMkLst>
            <pc:docMk/>
            <pc:sldMk cId="1219605245" sldId="320"/>
            <ac:spMk id="7" creationId="{A0DCD8C2-A6A4-B8D5-9B42-4C80FD69241F}"/>
          </ac:spMkLst>
        </pc:spChg>
      </pc:sldChg>
      <pc:sldChg chg="addSp delSp modSp add replId">
        <pc:chgData name="Mills, Emma" userId="S::millse@lancaster.ac.uk::b0cf7d44-bd94-4f26-9be2-726468f0e4c6" providerId="AD" clId="Web-{E0965E04-5D66-9929-B578-8D354B787095}" dt="2026-10-25T18:32:54.274" v="1101" actId="1076"/>
        <pc:sldMkLst>
          <pc:docMk/>
          <pc:sldMk cId="4006736913" sldId="320"/>
        </pc:sldMkLst>
        <pc:spChg chg="add mod">
          <ac:chgData name="Mills, Emma" userId="S::millse@lancaster.ac.uk::b0cf7d44-bd94-4f26-9be2-726468f0e4c6" providerId="AD" clId="Web-{E0965E04-5D66-9929-B578-8D354B787095}" dt="2026-10-25T18:32:44.087" v="1099"/>
          <ac:spMkLst>
            <pc:docMk/>
            <pc:sldMk cId="4006736913" sldId="320"/>
            <ac:spMk id="6" creationId="{8FECCD24-69EC-F341-7AFB-C8B28710C7D8}"/>
          </ac:spMkLst>
        </pc:spChg>
        <pc:spChg chg="mod">
          <ac:chgData name="Mills, Emma" userId="S::millse@lancaster.ac.uk::b0cf7d44-bd94-4f26-9be2-726468f0e4c6" providerId="AD" clId="Web-{E0965E04-5D66-9929-B578-8D354B787095}" dt="2026-10-25T18:24:33.731" v="948" actId="20577"/>
          <ac:spMkLst>
            <pc:docMk/>
            <pc:sldMk cId="4006736913" sldId="320"/>
            <ac:spMk id="7" creationId="{0E2A6A33-CE5B-3120-200D-AB3107BCB7ED}"/>
          </ac:spMkLst>
        </pc:spChg>
        <pc:spChg chg="del">
          <ac:chgData name="Mills, Emma" userId="S::millse@lancaster.ac.uk::b0cf7d44-bd94-4f26-9be2-726468f0e4c6" providerId="AD" clId="Web-{E0965E04-5D66-9929-B578-8D354B787095}" dt="2026-10-25T18:24:39.418" v="949"/>
          <ac:spMkLst>
            <pc:docMk/>
            <pc:sldMk cId="4006736913" sldId="320"/>
            <ac:spMk id="8" creationId="{71D9B0AA-F15D-F223-0FA2-E1652AA420BE}"/>
          </ac:spMkLst>
        </pc:spChg>
        <pc:spChg chg="add mod">
          <ac:chgData name="Mills, Emma" userId="S::millse@lancaster.ac.uk::b0cf7d44-bd94-4f26-9be2-726468f0e4c6" providerId="AD" clId="Web-{E0965E04-5D66-9929-B578-8D354B787095}" dt="2026-10-25T18:32:54.274" v="1101" actId="1076"/>
          <ac:spMkLst>
            <pc:docMk/>
            <pc:sldMk cId="4006736913" sldId="320"/>
            <ac:spMk id="9" creationId="{8D62C14F-C97D-D86D-8AC3-B37C6325CE66}"/>
          </ac:spMkLst>
        </pc:spChg>
      </pc:sldChg>
      <pc:sldChg chg="modSp add replId">
        <pc:chgData name="Mills, Emma" userId="S::millse@lancaster.ac.uk::b0cf7d44-bd94-4f26-9be2-726468f0e4c6" providerId="AD" clId="Web-{E0965E04-5D66-9929-B578-8D354B787095}" dt="2026-10-25T18:33:32.744" v="1114" actId="20577"/>
        <pc:sldMkLst>
          <pc:docMk/>
          <pc:sldMk cId="589829559" sldId="321"/>
        </pc:sldMkLst>
        <pc:spChg chg="mod">
          <ac:chgData name="Mills, Emma" userId="S::millse@lancaster.ac.uk::b0cf7d44-bd94-4f26-9be2-726468f0e4c6" providerId="AD" clId="Web-{E0965E04-5D66-9929-B578-8D354B787095}" dt="2026-10-25T18:33:32.744" v="1114" actId="20577"/>
          <ac:spMkLst>
            <pc:docMk/>
            <pc:sldMk cId="589829559" sldId="321"/>
            <ac:spMk id="7" creationId="{7B493078-1F0E-FC10-FF8C-730FE7C00A3A}"/>
          </ac:spMkLst>
        </pc:spChg>
      </pc:sldChg>
      <pc:sldChg chg="addSp modSp add replId addAnim delAnim modAnim">
        <pc:chgData name="Mills, Emma" userId="S::millse@lancaster.ac.uk::b0cf7d44-bd94-4f26-9be2-726468f0e4c6" providerId="AD" clId="Web-{E0965E04-5D66-9929-B578-8D354B787095}" dt="2026-10-25T18:37:10.595" v="1123"/>
        <pc:sldMkLst>
          <pc:docMk/>
          <pc:sldMk cId="4243512087" sldId="322"/>
        </pc:sldMkLst>
        <pc:spChg chg="mod">
          <ac:chgData name="Mills, Emma" userId="S::millse@lancaster.ac.uk::b0cf7d44-bd94-4f26-9be2-726468f0e4c6" providerId="AD" clId="Web-{E0965E04-5D66-9929-B578-8D354B787095}" dt="2026-10-25T18:28:08.704" v="1058" actId="20577"/>
          <ac:spMkLst>
            <pc:docMk/>
            <pc:sldMk cId="4243512087" sldId="322"/>
            <ac:spMk id="7" creationId="{AFC71C1D-E0E9-6D34-F6A0-8DF30D4B715D}"/>
          </ac:spMkLst>
        </pc:spChg>
        <pc:cxnChg chg="add mod">
          <ac:chgData name="Mills, Emma" userId="S::millse@lancaster.ac.uk::b0cf7d44-bd94-4f26-9be2-726468f0e4c6" providerId="AD" clId="Web-{E0965E04-5D66-9929-B578-8D354B787095}" dt="2026-10-25T18:29:18.987" v="1085"/>
          <ac:cxnSpMkLst>
            <pc:docMk/>
            <pc:sldMk cId="4243512087" sldId="322"/>
            <ac:cxnSpMk id="6" creationId="{29A3C081-72D9-A61D-D860-874630F175EF}"/>
          </ac:cxnSpMkLst>
        </pc:cxnChg>
        <pc:cxnChg chg="add mod">
          <ac:chgData name="Mills, Emma" userId="S::millse@lancaster.ac.uk::b0cf7d44-bd94-4f26-9be2-726468f0e4c6" providerId="AD" clId="Web-{E0965E04-5D66-9929-B578-8D354B787095}" dt="2026-10-25T18:29:31.956" v="1088" actId="14100"/>
          <ac:cxnSpMkLst>
            <pc:docMk/>
            <pc:sldMk cId="4243512087" sldId="322"/>
            <ac:cxnSpMk id="8" creationId="{FF734130-0844-BFD0-9EE5-DFD29C9468CE}"/>
          </ac:cxnSpMkLst>
        </pc:cxnChg>
      </pc:sldChg>
      <pc:sldChg chg="modSp add del replId">
        <pc:chgData name="Mills, Emma" userId="S::millse@lancaster.ac.uk::b0cf7d44-bd94-4f26-9be2-726468f0e4c6" providerId="AD" clId="Web-{E0965E04-5D66-9929-B578-8D354B787095}" dt="2026-10-25T18:38:12.643" v="1129"/>
        <pc:sldMkLst>
          <pc:docMk/>
          <pc:sldMk cId="4281963520" sldId="323"/>
        </pc:sldMkLst>
        <pc:spChg chg="mod">
          <ac:chgData name="Mills, Emma" userId="S::millse@lancaster.ac.uk::b0cf7d44-bd94-4f26-9be2-726468f0e4c6" providerId="AD" clId="Web-{E0965E04-5D66-9929-B578-8D354B787095}" dt="2026-10-25T18:28:54.486" v="1080" actId="20577"/>
          <ac:spMkLst>
            <pc:docMk/>
            <pc:sldMk cId="4281963520" sldId="323"/>
            <ac:spMk id="7" creationId="{135E276D-354A-FD4F-AE19-A746A2C1FB51}"/>
          </ac:spMkLst>
        </pc:spChg>
      </pc:sldChg>
      <pc:sldChg chg="modSp add replId addAnim modAnim">
        <pc:chgData name="Mills, Emma" userId="S::millse@lancaster.ac.uk::b0cf7d44-bd94-4f26-9be2-726468f0e4c6" providerId="AD" clId="Web-{E0965E04-5D66-9929-B578-8D354B787095}" dt="2026-10-25T18:37:44.111" v="1128"/>
        <pc:sldMkLst>
          <pc:docMk/>
          <pc:sldMk cId="3719207306" sldId="324"/>
        </pc:sldMkLst>
        <pc:spChg chg="mod">
          <ac:chgData name="Mills, Emma" userId="S::millse@lancaster.ac.uk::b0cf7d44-bd94-4f26-9be2-726468f0e4c6" providerId="AD" clId="Web-{E0965E04-5D66-9929-B578-8D354B787095}" dt="2026-10-25T18:30:18.895" v="1094" actId="20577"/>
          <ac:spMkLst>
            <pc:docMk/>
            <pc:sldMk cId="3719207306" sldId="324"/>
            <ac:spMk id="7" creationId="{A1161AC4-4F1B-1F57-506D-DD6E4EDBCDCE}"/>
          </ac:spMkLst>
        </pc:spChg>
      </pc:sldChg>
      <pc:sldMasterChg chg="mod setBg modSldLayout">
        <pc:chgData name="Mills, Emma" userId="S::millse@lancaster.ac.uk::b0cf7d44-bd94-4f26-9be2-726468f0e4c6" providerId="AD" clId="Web-{E0965E04-5D66-9929-B578-8D354B787095}" dt="2026-10-25T14:17:12.602" v="146"/>
        <pc:sldMasterMkLst>
          <pc:docMk/>
          <pc:sldMasterMk cId="2209977519" sldId="2147483648"/>
        </pc:sldMasterMkLst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3168075583" sldId="2147483649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2614314258" sldId="2147483650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960648375" sldId="2147483651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2782244947" sldId="2147483652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990158736" sldId="2147483653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727027711" sldId="2147483654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1212999818" sldId="2147483655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1840726560" sldId="2147483656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3889236939" sldId="2147483657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2910927964" sldId="2147483658"/>
          </pc:sldLayoutMkLst>
        </pc:sldLayoutChg>
        <pc:sldLayoutChg chg="mod">
          <pc:chgData name="Mills, Emma" userId="S::millse@lancaster.ac.uk::b0cf7d44-bd94-4f26-9be2-726468f0e4c6" providerId="AD" clId="Web-{E0965E04-5D66-9929-B578-8D354B787095}" dt="2026-10-25T14:17:12.602" v="146"/>
          <pc:sldLayoutMkLst>
            <pc:docMk/>
            <pc:sldMasterMk cId="2209977519" sldId="2147483648"/>
            <pc:sldLayoutMk cId="3612223792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 hidden="1"/>
          <p:cNvSpPr txBox="1"/>
          <p:nvPr/>
        </p:nvSpPr>
        <p:spPr>
          <a:xfrm>
            <a:off x="3405249" y="3907779"/>
            <a:ext cx="2333157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Dr Patrick May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38836A-1520-8768-CD95-0011186816E4}"/>
              </a:ext>
            </a:extLst>
          </p:cNvPr>
          <p:cNvSpPr/>
          <p:nvPr/>
        </p:nvSpPr>
        <p:spPr>
          <a:xfrm>
            <a:off x="3157870" y="3694814"/>
            <a:ext cx="2977116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0A6778-C342-1BC3-DBBB-7B98A805E800}"/>
              </a:ext>
            </a:extLst>
          </p:cNvPr>
          <p:cNvSpPr/>
          <p:nvPr/>
        </p:nvSpPr>
        <p:spPr>
          <a:xfrm>
            <a:off x="174772" y="105660"/>
            <a:ext cx="1382232" cy="6379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D5AB2B4-26E5-86DB-3D68-C4ED16A0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81272" y="533260"/>
            <a:ext cx="1981505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Why RT?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1561" y="3844865"/>
            <a:ext cx="108480" cy="2423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1517" y="4069638"/>
            <a:ext cx="108480" cy="2423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8111" y="3748458"/>
            <a:ext cx="108480" cy="2423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89870" y="3109469"/>
            <a:ext cx="108480" cy="242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29463" y="3559549"/>
            <a:ext cx="108480" cy="2423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48177" y="3002942"/>
            <a:ext cx="108480" cy="242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78632" y="3171255"/>
            <a:ext cx="108480" cy="242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1126" y="3707267"/>
            <a:ext cx="108480" cy="2423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16283" y="4033774"/>
            <a:ext cx="98715" cy="2423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3365" y="3231799"/>
            <a:ext cx="108480" cy="242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0132" y="3746605"/>
            <a:ext cx="98715" cy="2423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20167" y="3428443"/>
            <a:ext cx="98715" cy="2423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38297" y="3957353"/>
            <a:ext cx="191078" cy="384721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00"/>
            </a:pPr>
            <a:r>
              <a:t>T</a:t>
            </a:r>
          </a:p>
          <a:p>
            <a:endParaRPr>
              <a:ea typeface="Calibri"/>
              <a:cs typeface="Calibri"/>
            </a:endParaRP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1A7C961-D0DB-A9BB-24F7-FC934FDB8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96057" y="533260"/>
            <a:ext cx="3152394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RT topic block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647188"/>
            <a:ext cx="5947319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Week 8: Processing RT &amp; Error rate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176778"/>
            <a:ext cx="5947319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Week 9: Processing RT &amp; Error rate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235196"/>
            <a:ext cx="4168597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Week 10: CWAs submission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39" y="4762256"/>
            <a:ext cx="3203626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Group presentation (20%)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39" y="5224789"/>
            <a:ext cx="3782775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Individual brief summary (30%)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71" y="5686607"/>
            <a:ext cx="7397131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Please see Jess’ video on Moodle for a walk through of the CWAs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825E25-F128-A30C-4C8F-5AC8A765930F}"/>
              </a:ext>
            </a:extLst>
          </p:cNvPr>
          <p:cNvSpPr/>
          <p:nvPr/>
        </p:nvSpPr>
        <p:spPr>
          <a:xfrm>
            <a:off x="425302" y="4013791"/>
            <a:ext cx="8378455" cy="23072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41A490-87B5-977F-C4D3-40DC99FCB24E}"/>
              </a:ext>
            </a:extLst>
          </p:cNvPr>
          <p:cNvSpPr/>
          <p:nvPr/>
        </p:nvSpPr>
        <p:spPr>
          <a:xfrm>
            <a:off x="420038" y="1456436"/>
            <a:ext cx="8376472" cy="2335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DF42E6-6299-F476-18B4-7C27BA545143}"/>
              </a:ext>
            </a:extLst>
          </p:cNvPr>
          <p:cNvSpPr txBox="1"/>
          <p:nvPr/>
        </p:nvSpPr>
        <p:spPr>
          <a:xfrm>
            <a:off x="861272" y="1707792"/>
            <a:ext cx="7069479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Week 5: Designing an RT experiment</a:t>
            </a:r>
          </a:p>
          <a:p>
            <a:r>
              <a:rPr lang="en-GB" sz="2400">
                <a:ea typeface="Calibri"/>
                <a:cs typeface="Calibri"/>
              </a:rPr>
              <a:t>Week 6: Setting up an RT experiment</a:t>
            </a:r>
          </a:p>
          <a:p>
            <a:r>
              <a:rPr lang="en-GB" sz="2400">
                <a:ea typeface="Calibri"/>
                <a:cs typeface="Calibri"/>
              </a:rPr>
              <a:t>Week 7: Processing RT and Error rate data</a:t>
            </a:r>
          </a:p>
          <a:p>
            <a:r>
              <a:rPr lang="en-GB" sz="2400">
                <a:ea typeface="Calibri"/>
                <a:cs typeface="Calibri"/>
              </a:rPr>
              <a:t>Week 8: Processing RT and Error rate data</a:t>
            </a:r>
          </a:p>
          <a:p>
            <a:r>
              <a:rPr lang="en-GB" sz="2400">
                <a:ea typeface="Calibri"/>
                <a:cs typeface="Calibri"/>
              </a:rPr>
              <a:t>----</a:t>
            </a:r>
          </a:p>
          <a:p>
            <a:r>
              <a:rPr lang="en-GB" sz="2400">
                <a:ea typeface="Calibri"/>
                <a:cs typeface="Calibri"/>
              </a:rPr>
              <a:t>Week 9: Ethics</a:t>
            </a:r>
          </a:p>
          <a:p>
            <a:r>
              <a:rPr lang="en-GB" sz="2400">
                <a:ea typeface="Calibri"/>
                <a:cs typeface="Calibri"/>
              </a:rPr>
              <a:t>----</a:t>
            </a:r>
          </a:p>
          <a:p>
            <a:r>
              <a:rPr lang="en-GB" sz="2400">
                <a:ea typeface="Calibri"/>
                <a:cs typeface="Calibri"/>
              </a:rPr>
              <a:t>Week 10: Beginning of Qualitative Research Methods block of learning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A39BF4C-3EC9-71BD-01C5-EE4FDA884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 hidden="1"/>
          <p:cNvSpPr txBox="1"/>
          <p:nvPr/>
        </p:nvSpPr>
        <p:spPr>
          <a:xfrm>
            <a:off x="1005839" y="4403397"/>
            <a:ext cx="1606296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Psychopy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548640" y="5596933"/>
            <a:ext cx="3203184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Transferable skills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001A6DC-E279-1B24-0091-9DD4F02C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0BF422-3B93-1F47-C129-F82A6AB459E0}"/>
              </a:ext>
            </a:extLst>
          </p:cNvPr>
          <p:cNvSpPr txBox="1"/>
          <p:nvPr/>
        </p:nvSpPr>
        <p:spPr>
          <a:xfrm>
            <a:off x="6553426" y="3737569"/>
            <a:ext cx="189545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>
                <a:ea typeface="Calibri"/>
                <a:cs typeface="Calibri"/>
              </a:rPr>
              <a:t>PSYC6041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576226" y="533260"/>
            <a:ext cx="3991494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Transferable skills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588769"/>
            <a:ext cx="4949800" cy="4160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Numeracy &amp; Statistical knowledge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115830"/>
            <a:ext cx="3024557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Handling large data sets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005839" y="2577601"/>
            <a:ext cx="2371440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Data management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1005839" y="3040136"/>
            <a:ext cx="7083507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Understanding of data distribution and statistical implications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548640" y="3505200"/>
            <a:ext cx="2814523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Excel competency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1005839" y="4031498"/>
            <a:ext cx="4730898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Data processing with various ‘functions’</a:t>
            </a:r>
          </a:p>
        </p:txBody>
      </p:sp>
      <p:sp>
        <p:nvSpPr>
          <p:cNvPr id="10" name="TextBox 9" hidden="1"/>
          <p:cNvSpPr txBox="1"/>
          <p:nvPr/>
        </p:nvSpPr>
        <p:spPr>
          <a:xfrm>
            <a:off x="1005839" y="4494032"/>
            <a:ext cx="4265503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Data organisation with ‘pivot tables’</a:t>
            </a:r>
          </a:p>
        </p:txBody>
      </p:sp>
      <p:sp>
        <p:nvSpPr>
          <p:cNvPr id="11" name="TextBox 10" hidden="1"/>
          <p:cNvSpPr txBox="1"/>
          <p:nvPr/>
        </p:nvSpPr>
        <p:spPr>
          <a:xfrm>
            <a:off x="548640" y="4959096"/>
            <a:ext cx="2511247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Problem solving</a:t>
            </a:r>
          </a:p>
        </p:txBody>
      </p:sp>
      <p:sp>
        <p:nvSpPr>
          <p:cNvPr id="12" name="TextBox 11" hidden="1"/>
          <p:cNvSpPr txBox="1"/>
          <p:nvPr/>
        </p:nvSpPr>
        <p:spPr>
          <a:xfrm>
            <a:off x="1005839" y="5485394"/>
            <a:ext cx="7163510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Identify solutions to problem at hand e.g., fixing a programme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D7B2E8-73AD-FFD9-561F-F57E6433E461}"/>
              </a:ext>
            </a:extLst>
          </p:cNvPr>
          <p:cNvSpPr/>
          <p:nvPr/>
        </p:nvSpPr>
        <p:spPr>
          <a:xfrm>
            <a:off x="762790" y="3386358"/>
            <a:ext cx="2880596" cy="5353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7CCB6C-4935-A563-7058-A6E373D89DAD}"/>
              </a:ext>
            </a:extLst>
          </p:cNvPr>
          <p:cNvSpPr txBox="1"/>
          <p:nvPr/>
        </p:nvSpPr>
        <p:spPr>
          <a:xfrm>
            <a:off x="927669" y="3506901"/>
            <a:ext cx="681977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Consolidation of practice of handling data in RStudio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D4830E-322A-884B-8255-79F338A46F2B}"/>
              </a:ext>
            </a:extLst>
          </p:cNvPr>
          <p:cNvSpPr/>
          <p:nvPr/>
        </p:nvSpPr>
        <p:spPr>
          <a:xfrm>
            <a:off x="1001162" y="4501227"/>
            <a:ext cx="5000772" cy="4643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FCD4C19-15C5-4AE7-87E3-9AFCB183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50564" y="533260"/>
            <a:ext cx="2642159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RT warm-up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E4ECB2-3F56-4097-9EE2-5AC3DB8B7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F6FF00-2DC1-6E55-038E-3286D6FFBABA}"/>
              </a:ext>
            </a:extLst>
          </p:cNvPr>
          <p:cNvSpPr/>
          <p:nvPr/>
        </p:nvSpPr>
        <p:spPr>
          <a:xfrm>
            <a:off x="1244009" y="3056860"/>
            <a:ext cx="6709144" cy="3561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5D4BE6-3861-5CFB-3325-EA5109539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297" y="2743199"/>
            <a:ext cx="2323789" cy="3795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6462B7-DE5F-5847-D162-C157C9A8F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157" y="2761789"/>
            <a:ext cx="2323789" cy="37586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F10F03-6C90-A805-EB12-9A49E8B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F100F60D-8792-BB45-FBE9-DD35BB64C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575" y="1432604"/>
            <a:ext cx="2323789" cy="3795824"/>
          </a:xfrm>
          <a:prstGeom prst="rect">
            <a:avLst/>
          </a:prstGeom>
        </p:spPr>
      </p:pic>
      <p:pic>
        <p:nvPicPr>
          <p:cNvPr id="4" name="Picture 3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A638B5DB-37C3-00AE-EBDB-37131BBFC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924" y="1431655"/>
            <a:ext cx="2323789" cy="375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8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50564" y="533260"/>
            <a:ext cx="2642159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RT warm-up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83F1B3-6390-B25D-23D9-77D00FAC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6F9703-1FC3-61FA-C7B9-3EE9CC0747C8}"/>
              </a:ext>
            </a:extLst>
          </p:cNvPr>
          <p:cNvSpPr/>
          <p:nvPr/>
        </p:nvSpPr>
        <p:spPr>
          <a:xfrm>
            <a:off x="1244009" y="3056860"/>
            <a:ext cx="6709144" cy="35619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FCC2B2-3F74-7904-9F1C-9D324BE75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297" y="2743199"/>
            <a:ext cx="2323789" cy="37958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12DCAA-3E8A-2B3A-69AE-2DB85B110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157" y="2761789"/>
            <a:ext cx="2323789" cy="37586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45971-ACEB-84D1-2BBA-5CF71767A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895501-4091-4D7F-E4ED-38F251DB9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F838E268-2310-8210-31BB-5A5321646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575" y="1432604"/>
            <a:ext cx="2323789" cy="3795824"/>
          </a:xfrm>
          <a:prstGeom prst="rect">
            <a:avLst/>
          </a:prstGeom>
        </p:spPr>
      </p:pic>
      <p:pic>
        <p:nvPicPr>
          <p:cNvPr id="4" name="Picture 3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4E9A7B0D-1812-8CAD-3B52-7110D6CD9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924" y="1431655"/>
            <a:ext cx="2323789" cy="375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838354" y="319900"/>
            <a:ext cx="3566333" cy="10487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Go/No-go task</a:t>
            </a:r>
          </a:p>
          <a:p>
            <a:r>
              <a:t>(Donders, 1868/1969)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579109"/>
            <a:ext cx="7947251" cy="12536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A cognitive task aimed at determining the ability </a:t>
            </a:r>
          </a:p>
          <a:p>
            <a:r>
              <a:t>of an individual to inhibit a response deemed </a:t>
            </a:r>
          </a:p>
          <a:p>
            <a:r>
              <a:t>inappropriate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941321"/>
            <a:ext cx="6898419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Used in developmental, cognitive, ageing studies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005839" y="3470149"/>
            <a:ext cx="4670938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Mode of response influences RT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2927059" y="6518469"/>
            <a:ext cx="3512349" cy="3273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Go</a:t>
            </a:r>
          </a:p>
          <a:p>
            <a:r>
              <a:t>No-Go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846656-8E26-660D-49EA-A68ADA5F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4CE97-1C98-21B7-D69B-546E23A148F1}"/>
              </a:ext>
            </a:extLst>
          </p:cNvPr>
          <p:cNvSpPr/>
          <p:nvPr/>
        </p:nvSpPr>
        <p:spPr>
          <a:xfrm>
            <a:off x="1916723" y="4065954"/>
            <a:ext cx="2350476" cy="22918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9841DF-02B5-40F6-77C2-87965247745C}"/>
              </a:ext>
            </a:extLst>
          </p:cNvPr>
          <p:cNvSpPr/>
          <p:nvPr/>
        </p:nvSpPr>
        <p:spPr>
          <a:xfrm>
            <a:off x="4896338" y="4065954"/>
            <a:ext cx="2350476" cy="22918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1931448-3E99-092E-BBD6-EC49C134B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211" y="3986241"/>
            <a:ext cx="1722970" cy="24503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3E6982-ACFA-A1B1-1495-54D517234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701" y="3886199"/>
            <a:ext cx="1722970" cy="24745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3250564" y="533260"/>
            <a:ext cx="2642433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What is RT?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621779"/>
            <a:ext cx="5352328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The latency of a response from </a:t>
            </a:r>
          </a:p>
          <a:p>
            <a:r>
              <a:t>stimulus onset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679192"/>
            <a:ext cx="3861207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A. Stimulus onset time point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005839" y="3244596"/>
            <a:ext cx="3236062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B. Response time point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548640" y="3819387"/>
            <a:ext cx="205918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RT = B – A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548640" y="4457943"/>
            <a:ext cx="5908813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Often involve multimodal input and </a:t>
            </a:r>
          </a:p>
          <a:p>
            <a:r>
              <a:t>output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2124138" y="6485826"/>
            <a:ext cx="4195495" cy="312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Stimulus onset</a:t>
            </a:r>
          </a:p>
          <a:p>
            <a:r>
              <a:t>Response</a:t>
            </a:r>
          </a:p>
        </p:txBody>
      </p:sp>
      <p:sp>
        <p:nvSpPr>
          <p:cNvPr id="10" name="TextBox 9" hidden="1"/>
          <p:cNvSpPr txBox="1"/>
          <p:nvPr/>
        </p:nvSpPr>
        <p:spPr>
          <a:xfrm>
            <a:off x="7367079" y="5697842"/>
            <a:ext cx="63551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1" name="TextBox 10" hidden="1"/>
          <p:cNvSpPr txBox="1"/>
          <p:nvPr/>
        </p:nvSpPr>
        <p:spPr>
          <a:xfrm>
            <a:off x="4175164" y="5331118"/>
            <a:ext cx="301294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RT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E30118C-9ABF-F256-6969-51ED04153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20A1E-CFE2-32D5-92E2-CDEF063A9D1F}"/>
              </a:ext>
            </a:extLst>
          </p:cNvPr>
          <p:cNvSpPr/>
          <p:nvPr/>
        </p:nvSpPr>
        <p:spPr>
          <a:xfrm>
            <a:off x="435935" y="3822404"/>
            <a:ext cx="6368902" cy="18075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580961-3BF5-44D4-1A0E-75A55A7629AB}"/>
              </a:ext>
            </a:extLst>
          </p:cNvPr>
          <p:cNvSpPr/>
          <p:nvPr/>
        </p:nvSpPr>
        <p:spPr>
          <a:xfrm>
            <a:off x="2280019" y="4922208"/>
            <a:ext cx="4433775" cy="8612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5A3977-89FE-8E54-22AD-7EC5FB330279}"/>
              </a:ext>
            </a:extLst>
          </p:cNvPr>
          <p:cNvSpPr txBox="1"/>
          <p:nvPr/>
        </p:nvSpPr>
        <p:spPr>
          <a:xfrm>
            <a:off x="3626927" y="6479222"/>
            <a:ext cx="5284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A</a:t>
            </a:r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90E6D1-AB90-25E7-9CBE-5FE9AFE49939}"/>
              </a:ext>
            </a:extLst>
          </p:cNvPr>
          <p:cNvSpPr txBox="1"/>
          <p:nvPr/>
        </p:nvSpPr>
        <p:spPr>
          <a:xfrm>
            <a:off x="6273332" y="6479222"/>
            <a:ext cx="5284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B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EDFDA-4116-FBD2-7562-02B9D1DB5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8.png">
            <a:extLst>
              <a:ext uri="{FF2B5EF4-FFF2-40B4-BE49-F238E27FC236}">
                <a16:creationId xmlns:a16="http://schemas.microsoft.com/office/drawing/2014/main" id="{5DD444F0-492E-7873-7459-BE1FE8444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00458AC7-3546-1415-4EF7-416D8684A172}"/>
              </a:ext>
            </a:extLst>
          </p:cNvPr>
          <p:cNvSpPr txBox="1"/>
          <p:nvPr/>
        </p:nvSpPr>
        <p:spPr>
          <a:xfrm>
            <a:off x="3250564" y="533260"/>
            <a:ext cx="2642433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What is RT?</a:t>
            </a:r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92327739-EB70-A025-D1AF-1C974720E137}"/>
              </a:ext>
            </a:extLst>
          </p:cNvPr>
          <p:cNvSpPr txBox="1"/>
          <p:nvPr/>
        </p:nvSpPr>
        <p:spPr>
          <a:xfrm>
            <a:off x="548640" y="1621779"/>
            <a:ext cx="5352328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The latency of a response from </a:t>
            </a:r>
          </a:p>
          <a:p>
            <a:r>
              <a:t>stimulus onset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72281844-72BB-34DE-325D-B08700F88911}"/>
              </a:ext>
            </a:extLst>
          </p:cNvPr>
          <p:cNvSpPr txBox="1"/>
          <p:nvPr/>
        </p:nvSpPr>
        <p:spPr>
          <a:xfrm>
            <a:off x="1005839" y="2679192"/>
            <a:ext cx="3861207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A. Stimulus onset time point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255A90D-3C90-D884-84B0-01B921538D77}"/>
              </a:ext>
            </a:extLst>
          </p:cNvPr>
          <p:cNvSpPr txBox="1"/>
          <p:nvPr/>
        </p:nvSpPr>
        <p:spPr>
          <a:xfrm>
            <a:off x="1005839" y="3244596"/>
            <a:ext cx="3236062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B. Response time point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8ABFCFE-7AC4-65DB-DA3F-0080B8E955D7}"/>
              </a:ext>
            </a:extLst>
          </p:cNvPr>
          <p:cNvSpPr txBox="1"/>
          <p:nvPr/>
        </p:nvSpPr>
        <p:spPr>
          <a:xfrm>
            <a:off x="548640" y="3819387"/>
            <a:ext cx="205918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RT = B – A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640A08C6-FF82-8D43-F1A3-1FEEBC8A838B}"/>
              </a:ext>
            </a:extLst>
          </p:cNvPr>
          <p:cNvSpPr txBox="1"/>
          <p:nvPr/>
        </p:nvSpPr>
        <p:spPr>
          <a:xfrm>
            <a:off x="548640" y="4457943"/>
            <a:ext cx="5908813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Often involve multimodal input and </a:t>
            </a:r>
          </a:p>
          <a:p>
            <a:r>
              <a:t>output</a:t>
            </a:r>
          </a:p>
        </p:txBody>
      </p:sp>
      <p:sp>
        <p:nvSpPr>
          <p:cNvPr id="9" name="TextBox 8" hidden="1">
            <a:extLst>
              <a:ext uri="{FF2B5EF4-FFF2-40B4-BE49-F238E27FC236}">
                <a16:creationId xmlns:a16="http://schemas.microsoft.com/office/drawing/2014/main" id="{46932F38-E05F-CFDC-3F0C-8CE4B246D38A}"/>
              </a:ext>
            </a:extLst>
          </p:cNvPr>
          <p:cNvSpPr txBox="1"/>
          <p:nvPr/>
        </p:nvSpPr>
        <p:spPr>
          <a:xfrm>
            <a:off x="2124138" y="6485826"/>
            <a:ext cx="4195495" cy="312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Stimulus onset</a:t>
            </a:r>
          </a:p>
          <a:p>
            <a:r>
              <a:t>Response</a:t>
            </a:r>
          </a:p>
        </p:txBody>
      </p:sp>
      <p:sp>
        <p:nvSpPr>
          <p:cNvPr id="10" name="TextBox 9" hidden="1">
            <a:extLst>
              <a:ext uri="{FF2B5EF4-FFF2-40B4-BE49-F238E27FC236}">
                <a16:creationId xmlns:a16="http://schemas.microsoft.com/office/drawing/2014/main" id="{8351D7D3-DB22-AD14-C3AA-79746C48903E}"/>
              </a:ext>
            </a:extLst>
          </p:cNvPr>
          <p:cNvSpPr txBox="1"/>
          <p:nvPr/>
        </p:nvSpPr>
        <p:spPr>
          <a:xfrm>
            <a:off x="7367079" y="5697842"/>
            <a:ext cx="63551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1" name="TextBox 10" hidden="1">
            <a:extLst>
              <a:ext uri="{FF2B5EF4-FFF2-40B4-BE49-F238E27FC236}">
                <a16:creationId xmlns:a16="http://schemas.microsoft.com/office/drawing/2014/main" id="{92E00A4B-12A1-BDEC-DDDA-DEA3B1BB7194}"/>
              </a:ext>
            </a:extLst>
          </p:cNvPr>
          <p:cNvSpPr txBox="1"/>
          <p:nvPr/>
        </p:nvSpPr>
        <p:spPr>
          <a:xfrm>
            <a:off x="4175164" y="5331118"/>
            <a:ext cx="301294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RT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2B55C20-54C9-4221-9080-AB10FC648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6767BB-C0D2-79E3-A64A-2BAE51911938}"/>
              </a:ext>
            </a:extLst>
          </p:cNvPr>
          <p:cNvSpPr/>
          <p:nvPr/>
        </p:nvSpPr>
        <p:spPr>
          <a:xfrm>
            <a:off x="430899" y="4454848"/>
            <a:ext cx="6018735" cy="8713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FE6682-D699-EAF3-5885-8565D5E38C21}"/>
              </a:ext>
            </a:extLst>
          </p:cNvPr>
          <p:cNvSpPr txBox="1"/>
          <p:nvPr/>
        </p:nvSpPr>
        <p:spPr>
          <a:xfrm>
            <a:off x="3626927" y="6479222"/>
            <a:ext cx="5284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A</a:t>
            </a:r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E671D6-546C-874C-2901-A277904BF152}"/>
              </a:ext>
            </a:extLst>
          </p:cNvPr>
          <p:cNvSpPr txBox="1"/>
          <p:nvPr/>
        </p:nvSpPr>
        <p:spPr>
          <a:xfrm>
            <a:off x="6273332" y="6479222"/>
            <a:ext cx="5284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615887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6CBDE-D998-2D2E-0D6A-7665DE053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8.png">
            <a:extLst>
              <a:ext uri="{FF2B5EF4-FFF2-40B4-BE49-F238E27FC236}">
                <a16:creationId xmlns:a16="http://schemas.microsoft.com/office/drawing/2014/main" id="{1E3D21CD-8835-909F-FCF0-4E03F2703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6E9006B7-F91C-AB1E-5FD8-139403D3F9E0}"/>
              </a:ext>
            </a:extLst>
          </p:cNvPr>
          <p:cNvSpPr txBox="1"/>
          <p:nvPr/>
        </p:nvSpPr>
        <p:spPr>
          <a:xfrm>
            <a:off x="3250564" y="533260"/>
            <a:ext cx="2642433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What is RT?</a:t>
            </a:r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E673098-3AC0-0F33-B132-C261C2F9B723}"/>
              </a:ext>
            </a:extLst>
          </p:cNvPr>
          <p:cNvSpPr txBox="1"/>
          <p:nvPr/>
        </p:nvSpPr>
        <p:spPr>
          <a:xfrm>
            <a:off x="548640" y="1621779"/>
            <a:ext cx="5352328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The latency of a response from </a:t>
            </a:r>
          </a:p>
          <a:p>
            <a:r>
              <a:t>stimulus onset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4FBDF951-A8F9-A501-FBD6-C54DAFC81C7A}"/>
              </a:ext>
            </a:extLst>
          </p:cNvPr>
          <p:cNvSpPr txBox="1"/>
          <p:nvPr/>
        </p:nvSpPr>
        <p:spPr>
          <a:xfrm>
            <a:off x="1005839" y="2679192"/>
            <a:ext cx="3861207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A. Stimulus onset time point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B9BE3B09-A56A-E9E6-6973-B604DE438049}"/>
              </a:ext>
            </a:extLst>
          </p:cNvPr>
          <p:cNvSpPr txBox="1"/>
          <p:nvPr/>
        </p:nvSpPr>
        <p:spPr>
          <a:xfrm>
            <a:off x="1005839" y="3244596"/>
            <a:ext cx="3236062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B. Response time point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E582A28A-43AB-3F23-9877-E16A9A652E36}"/>
              </a:ext>
            </a:extLst>
          </p:cNvPr>
          <p:cNvSpPr txBox="1"/>
          <p:nvPr/>
        </p:nvSpPr>
        <p:spPr>
          <a:xfrm>
            <a:off x="548640" y="3819387"/>
            <a:ext cx="205918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RT = B – A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241FF638-6D1D-F636-FA02-038D26DB68D4}"/>
              </a:ext>
            </a:extLst>
          </p:cNvPr>
          <p:cNvSpPr txBox="1"/>
          <p:nvPr/>
        </p:nvSpPr>
        <p:spPr>
          <a:xfrm>
            <a:off x="548640" y="4457943"/>
            <a:ext cx="5908813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Often involve multimodal input and </a:t>
            </a:r>
          </a:p>
          <a:p>
            <a:r>
              <a:t>output</a:t>
            </a:r>
          </a:p>
        </p:txBody>
      </p:sp>
      <p:sp>
        <p:nvSpPr>
          <p:cNvPr id="9" name="TextBox 8" hidden="1">
            <a:extLst>
              <a:ext uri="{FF2B5EF4-FFF2-40B4-BE49-F238E27FC236}">
                <a16:creationId xmlns:a16="http://schemas.microsoft.com/office/drawing/2014/main" id="{B4B01E64-A1A3-D090-5B17-E6A158D328AB}"/>
              </a:ext>
            </a:extLst>
          </p:cNvPr>
          <p:cNvSpPr txBox="1"/>
          <p:nvPr/>
        </p:nvSpPr>
        <p:spPr>
          <a:xfrm>
            <a:off x="2124138" y="6485826"/>
            <a:ext cx="4195495" cy="312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Stimulus onset</a:t>
            </a:r>
          </a:p>
          <a:p>
            <a:r>
              <a:t>Response</a:t>
            </a:r>
          </a:p>
        </p:txBody>
      </p:sp>
      <p:sp>
        <p:nvSpPr>
          <p:cNvPr id="10" name="TextBox 9" hidden="1">
            <a:extLst>
              <a:ext uri="{FF2B5EF4-FFF2-40B4-BE49-F238E27FC236}">
                <a16:creationId xmlns:a16="http://schemas.microsoft.com/office/drawing/2014/main" id="{D026E2E0-7DCF-9C43-EAAF-0F87BB639910}"/>
              </a:ext>
            </a:extLst>
          </p:cNvPr>
          <p:cNvSpPr txBox="1"/>
          <p:nvPr/>
        </p:nvSpPr>
        <p:spPr>
          <a:xfrm>
            <a:off x="7367079" y="5697842"/>
            <a:ext cx="63551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</a:t>
            </a:r>
          </a:p>
        </p:txBody>
      </p:sp>
      <p:sp>
        <p:nvSpPr>
          <p:cNvPr id="11" name="TextBox 10" hidden="1">
            <a:extLst>
              <a:ext uri="{FF2B5EF4-FFF2-40B4-BE49-F238E27FC236}">
                <a16:creationId xmlns:a16="http://schemas.microsoft.com/office/drawing/2014/main" id="{3D95D344-DAD3-734A-EEC1-629C8ADE40DE}"/>
              </a:ext>
            </a:extLst>
          </p:cNvPr>
          <p:cNvSpPr txBox="1"/>
          <p:nvPr/>
        </p:nvSpPr>
        <p:spPr>
          <a:xfrm>
            <a:off x="4175164" y="5331118"/>
            <a:ext cx="301294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RT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C1BF704-0390-CC28-E2A9-29D883519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FC082C-70FF-78C2-C680-B1BD32542556}"/>
              </a:ext>
            </a:extLst>
          </p:cNvPr>
          <p:cNvSpPr txBox="1"/>
          <p:nvPr/>
        </p:nvSpPr>
        <p:spPr>
          <a:xfrm>
            <a:off x="3626927" y="6479222"/>
            <a:ext cx="5284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A</a:t>
            </a:r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57AE42-C6F1-AB93-1CDF-7FFD45D8EFB5}"/>
              </a:ext>
            </a:extLst>
          </p:cNvPr>
          <p:cNvSpPr txBox="1"/>
          <p:nvPr/>
        </p:nvSpPr>
        <p:spPr>
          <a:xfrm>
            <a:off x="6273332" y="6479222"/>
            <a:ext cx="5284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>
                <a:ea typeface="Calibri"/>
                <a:cs typeface="Calibri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0785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23210" y="533260"/>
            <a:ext cx="4497566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What can RT tell us?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7ED27B3-C09C-16EB-BD22-0AE4832D3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521956-E1C9-F0EE-DD4B-BDF20232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49641D-A661-12F4-231E-157F3E1A0BE5}"/>
              </a:ext>
            </a:extLst>
          </p:cNvPr>
          <p:cNvSpPr txBox="1"/>
          <p:nvPr/>
        </p:nvSpPr>
        <p:spPr>
          <a:xfrm>
            <a:off x="3491348" y="567597"/>
            <a:ext cx="611866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>
                <a:ea typeface="Calibri"/>
                <a:cs typeface="Calibri"/>
              </a:rPr>
              <a:t>Stroop Task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E769BD-57E7-8C31-7597-F1831BCEAF5C}"/>
              </a:ext>
            </a:extLst>
          </p:cNvPr>
          <p:cNvSpPr txBox="1"/>
          <p:nvPr/>
        </p:nvSpPr>
        <p:spPr>
          <a:xfrm>
            <a:off x="1011531" y="3951771"/>
            <a:ext cx="67873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Non-conflicting: </a:t>
            </a:r>
            <a:r>
              <a:rPr lang="en-GB" sz="2400" b="1">
                <a:solidFill>
                  <a:srgbClr val="FF0000"/>
                </a:solidFill>
                <a:ea typeface="Calibri"/>
                <a:cs typeface="Calibri"/>
              </a:rPr>
              <a:t> RED</a:t>
            </a:r>
            <a:r>
              <a:rPr lang="en-GB" sz="2400" b="1">
                <a:ea typeface="Calibri"/>
                <a:cs typeface="Calibri"/>
              </a:rPr>
              <a:t>  </a:t>
            </a:r>
            <a:r>
              <a:rPr lang="en-GB" sz="2400" b="1">
                <a:solidFill>
                  <a:srgbClr val="00B050"/>
                </a:solidFill>
                <a:ea typeface="Calibri"/>
                <a:cs typeface="Calibri"/>
              </a:rPr>
              <a:t>GREEN</a:t>
            </a:r>
            <a:r>
              <a:rPr lang="en-GB" sz="2400" b="1">
                <a:ea typeface="Calibri"/>
                <a:cs typeface="Calibri"/>
              </a:rPr>
              <a:t>  </a:t>
            </a:r>
            <a:r>
              <a:rPr lang="en-GB" sz="2400" b="1">
                <a:solidFill>
                  <a:srgbClr val="0070C0"/>
                </a:solidFill>
                <a:ea typeface="Calibri"/>
                <a:cs typeface="Calibri"/>
              </a:rPr>
              <a:t>BLUE</a:t>
            </a:r>
            <a:r>
              <a:rPr lang="en-GB" sz="2400" b="1">
                <a:ea typeface="Calibri"/>
                <a:cs typeface="Calibri"/>
              </a:rPr>
              <a:t>  </a:t>
            </a:r>
            <a:r>
              <a:rPr lang="en-GB" sz="2400" b="1">
                <a:solidFill>
                  <a:srgbClr val="FFFF00"/>
                </a:solidFill>
                <a:ea typeface="Calibri"/>
                <a:cs typeface="Calibri"/>
              </a:rPr>
              <a:t>YELLOW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E0CEC5-E449-CB0E-99BA-6F461C24A383}"/>
              </a:ext>
            </a:extLst>
          </p:cNvPr>
          <p:cNvSpPr txBox="1"/>
          <p:nvPr/>
        </p:nvSpPr>
        <p:spPr>
          <a:xfrm>
            <a:off x="1011531" y="2293906"/>
            <a:ext cx="6921198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Conflicting: </a:t>
            </a:r>
            <a:r>
              <a:rPr lang="en-GB" sz="2400" b="1">
                <a:solidFill>
                  <a:srgbClr val="00B050"/>
                </a:solidFill>
                <a:ea typeface="Calibri"/>
                <a:cs typeface="Calibri"/>
              </a:rPr>
              <a:t>    RED</a:t>
            </a:r>
            <a:r>
              <a:rPr lang="en-GB" sz="2400" b="1">
                <a:ea typeface="Calibri"/>
                <a:cs typeface="Calibri"/>
              </a:rPr>
              <a:t>  </a:t>
            </a:r>
            <a:r>
              <a:rPr lang="en-GB" sz="2400" b="1">
                <a:solidFill>
                  <a:srgbClr val="0070C0"/>
                </a:solidFill>
                <a:ea typeface="Calibri"/>
                <a:cs typeface="Calibri"/>
              </a:rPr>
              <a:t>GREEN</a:t>
            </a:r>
            <a:r>
              <a:rPr lang="en-GB" sz="2400" b="1">
                <a:ea typeface="Calibri"/>
                <a:cs typeface="Calibri"/>
              </a:rPr>
              <a:t>  </a:t>
            </a:r>
            <a:r>
              <a:rPr lang="en-GB" sz="2400" b="1">
                <a:solidFill>
                  <a:srgbClr val="FFFF00"/>
                </a:solidFill>
                <a:ea typeface="Calibri"/>
                <a:cs typeface="Calibri"/>
              </a:rPr>
              <a:t>BLUE</a:t>
            </a:r>
            <a:r>
              <a:rPr lang="en-GB" sz="2400" b="1">
                <a:ea typeface="Calibri"/>
                <a:cs typeface="Calibri"/>
              </a:rPr>
              <a:t>  </a:t>
            </a:r>
            <a:r>
              <a:rPr lang="en-GB" sz="2400" b="1">
                <a:solidFill>
                  <a:srgbClr val="FF0000"/>
                </a:solidFill>
                <a:ea typeface="Calibri"/>
                <a:cs typeface="Calibri"/>
              </a:rPr>
              <a:t>YELLOW</a:t>
            </a:r>
          </a:p>
        </p:txBody>
      </p:sp>
    </p:spTree>
    <p:extLst>
      <p:ext uri="{BB962C8B-B14F-4D97-AF65-F5344CB8AC3E}">
        <p14:creationId xmlns:p14="http://schemas.microsoft.com/office/powerpoint/2010/main" val="2839888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56DED-5122-83FE-2A3A-EB2E53FDA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9.png">
            <a:extLst>
              <a:ext uri="{FF2B5EF4-FFF2-40B4-BE49-F238E27FC236}">
                <a16:creationId xmlns:a16="http://schemas.microsoft.com/office/drawing/2014/main" id="{E0725D7D-8B5D-868F-E649-1B2972A1E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72EBB0-E586-1E46-A60C-23958B9D7DD6}"/>
              </a:ext>
            </a:extLst>
          </p:cNvPr>
          <p:cNvSpPr txBox="1"/>
          <p:nvPr/>
        </p:nvSpPr>
        <p:spPr>
          <a:xfrm>
            <a:off x="2323210" y="533260"/>
            <a:ext cx="4497566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What can RT tell us?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252A69E-84AF-CA8A-0DC4-51D8B9694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719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C28AF5-CC5C-447F-A8E8-251C3D1CE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734BAC-064D-9676-0062-4A61672A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36A79DE0-BAF6-E1E1-C3F4-AFC3D2929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095" y="1391964"/>
            <a:ext cx="2323789" cy="3795824"/>
          </a:xfrm>
          <a:prstGeom prst="rect">
            <a:avLst/>
          </a:prstGeom>
        </p:spPr>
      </p:pic>
      <p:pic>
        <p:nvPicPr>
          <p:cNvPr id="4" name="Picture 3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1025A6A5-7728-ED90-A16A-BF27C5A23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044" y="1431655"/>
            <a:ext cx="2323789" cy="37586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627271-1D90-CED8-F603-621E9E42822D}"/>
              </a:ext>
            </a:extLst>
          </p:cNvPr>
          <p:cNvSpPr txBox="1"/>
          <p:nvPr/>
        </p:nvSpPr>
        <p:spPr>
          <a:xfrm>
            <a:off x="2938811" y="482076"/>
            <a:ext cx="397359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>
                <a:ea typeface="Calibri"/>
                <a:cs typeface="Calibri"/>
              </a:rPr>
              <a:t>Processing Cost: Practice</a:t>
            </a:r>
          </a:p>
        </p:txBody>
      </p:sp>
    </p:spTree>
    <p:extLst>
      <p:ext uri="{BB962C8B-B14F-4D97-AF65-F5344CB8AC3E}">
        <p14:creationId xmlns:p14="http://schemas.microsoft.com/office/powerpoint/2010/main" val="2674582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BFE82-334F-E0A2-4FB5-ADE045652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FE4CC5-95DD-D882-6C91-C45F8D34B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76298FE4-B510-1193-C06C-4EAF74858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095" y="1391964"/>
            <a:ext cx="2323789" cy="3795824"/>
          </a:xfrm>
          <a:prstGeom prst="rect">
            <a:avLst/>
          </a:prstGeom>
        </p:spPr>
      </p:pic>
      <p:pic>
        <p:nvPicPr>
          <p:cNvPr id="4" name="Picture 3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BED0C329-7E8C-32BE-6716-FA42C4EBB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044" y="1431655"/>
            <a:ext cx="2323789" cy="37586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EF9394-26F3-90DC-A72E-6EAAAFB9EEF6}"/>
              </a:ext>
            </a:extLst>
          </p:cNvPr>
          <p:cNvSpPr txBox="1"/>
          <p:nvPr/>
        </p:nvSpPr>
        <p:spPr>
          <a:xfrm>
            <a:off x="2938811" y="482076"/>
            <a:ext cx="397359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>
                <a:ea typeface="Calibri"/>
                <a:cs typeface="Calibri"/>
              </a:rPr>
              <a:t>Processing Cost: Practice</a:t>
            </a:r>
          </a:p>
        </p:txBody>
      </p:sp>
    </p:spTree>
    <p:extLst>
      <p:ext uri="{BB962C8B-B14F-4D97-AF65-F5344CB8AC3E}">
        <p14:creationId xmlns:p14="http://schemas.microsoft.com/office/powerpoint/2010/main" val="418746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881325-D05D-6DE2-CC14-73AEDC243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425756-6A21-EB0F-53C2-7C70C519022B}"/>
              </a:ext>
            </a:extLst>
          </p:cNvPr>
          <p:cNvSpPr txBox="1"/>
          <p:nvPr/>
        </p:nvSpPr>
        <p:spPr>
          <a:xfrm>
            <a:off x="2481611" y="2900156"/>
            <a:ext cx="397359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ea typeface="Calibri"/>
                <a:cs typeface="Calibri"/>
              </a:rPr>
              <a:t>Processing Cost: Test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690B09-3C53-FD52-91D6-EFFF4B4A1F00}"/>
              </a:ext>
            </a:extLst>
          </p:cNvPr>
          <p:cNvSpPr txBox="1"/>
          <p:nvPr/>
        </p:nvSpPr>
        <p:spPr>
          <a:xfrm>
            <a:off x="2481611" y="3662156"/>
            <a:ext cx="397359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ea typeface="Calibri"/>
                <a:cs typeface="Calibri"/>
              </a:rPr>
              <a:t>Ready?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5469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EAC6F-9BF1-B693-CBB3-73ED8FF92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02D3EB-ADB8-B2A2-FB7B-077C2CCC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7FE70EC8-A81E-FD99-8DAC-35E71690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044" y="1431655"/>
            <a:ext cx="2323789" cy="375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36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0AD12-8AD7-EEA7-FEEF-CF0EF3A8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D04B70-FCE0-8A8E-FCE5-7F3723B37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BF15FDA7-2AC1-D0AC-1BBC-850800DAB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095" y="1391964"/>
            <a:ext cx="2323789" cy="37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DB2CD5-DCA9-DF00-DAED-8380DCF5A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396EE8-79D2-7B31-9951-5EC78DF41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FF7BC926-897A-A6AC-8353-432E3178A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149" y="1391964"/>
            <a:ext cx="2323789" cy="37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51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2D8A9B-CB58-7A1D-56F3-23C9C958D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D04522-1779-7437-CC8A-324DDF6F6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3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16AA9B35-AFF3-D8F9-08AF-2DB3834F5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044" y="1431655"/>
            <a:ext cx="2323789" cy="375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19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A7DF97-BAB0-58CA-F8FE-D68419A1C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50193D-CDDF-8FA4-CD50-26D6FFDB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4C1EDBC0-2E65-66CA-4442-4B88896D6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095" y="1391964"/>
            <a:ext cx="2323789" cy="37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94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78DA92-886E-4D24-DA28-4291965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42E49F-9389-7313-C75B-1F20B6E8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  <p:pic>
        <p:nvPicPr>
          <p:cNvPr id="6" name="Picture 5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52C7848B-83A8-6869-8F5E-60181048A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149" y="1391964"/>
            <a:ext cx="2323789" cy="37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93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1369DF-85AA-AD56-32E7-364CF993A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8A1885-76D4-C5D7-57C5-65217FF2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  <p:pic>
        <p:nvPicPr>
          <p:cNvPr id="4" name="Picture 3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652669C3-672A-C10D-A904-32C9EC5BA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124" y="1553575"/>
            <a:ext cx="2323789" cy="375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98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4B3088-DBD2-6859-0CA2-33DF79C0C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00D367-F379-DD92-5A10-7D5FDFB65267}"/>
              </a:ext>
            </a:extLst>
          </p:cNvPr>
          <p:cNvSpPr txBox="1"/>
          <p:nvPr/>
        </p:nvSpPr>
        <p:spPr>
          <a:xfrm>
            <a:off x="2286816" y="175119"/>
            <a:ext cx="481149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ea typeface="Calibri"/>
                <a:cs typeface="Calibri"/>
              </a:rPr>
              <a:t>Simon Effect</a:t>
            </a:r>
            <a:endParaRPr lang="en-US"/>
          </a:p>
          <a:p>
            <a:pPr algn="ctr"/>
            <a:r>
              <a:rPr lang="en-GB" sz="2800">
                <a:ea typeface="Calibri"/>
                <a:cs typeface="Calibri"/>
              </a:rPr>
              <a:t>(Simon &amp; Rudell, 1967)</a:t>
            </a:r>
          </a:p>
        </p:txBody>
      </p:sp>
      <p:pic>
        <p:nvPicPr>
          <p:cNvPr id="5" name="Picture 4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0744AB6E-4997-7C4E-26DC-761BDD955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055" y="1391964"/>
            <a:ext cx="1561789" cy="2556304"/>
          </a:xfrm>
          <a:prstGeom prst="rect">
            <a:avLst/>
          </a:prstGeom>
        </p:spPr>
      </p:pic>
      <p:pic>
        <p:nvPicPr>
          <p:cNvPr id="7" name="Picture 6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C1E42A92-B8B4-52E9-A5F9-3FCA5D6D3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524" y="1391015"/>
            <a:ext cx="1643069" cy="2559764"/>
          </a:xfrm>
          <a:prstGeom prst="rect">
            <a:avLst/>
          </a:prstGeom>
        </p:spPr>
      </p:pic>
      <p:pic>
        <p:nvPicPr>
          <p:cNvPr id="8" name="Picture 7" descr="A bag of flour with a blue bow&#10;&#10;AI-generated content may be incorrect.">
            <a:extLst>
              <a:ext uri="{FF2B5EF4-FFF2-40B4-BE49-F238E27FC236}">
                <a16:creationId xmlns:a16="http://schemas.microsoft.com/office/drawing/2014/main" id="{59FCBE87-717F-EFD5-38B3-E3EA711B3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135" y="3992923"/>
            <a:ext cx="1561789" cy="2556304"/>
          </a:xfrm>
          <a:prstGeom prst="rect">
            <a:avLst/>
          </a:prstGeom>
        </p:spPr>
      </p:pic>
      <p:pic>
        <p:nvPicPr>
          <p:cNvPr id="9" name="Picture 8" descr="A yellow and white label with text and plants&#10;&#10;AI-generated content may be incorrect.">
            <a:extLst>
              <a:ext uri="{FF2B5EF4-FFF2-40B4-BE49-F238E27FC236}">
                <a16:creationId xmlns:a16="http://schemas.microsoft.com/office/drawing/2014/main" id="{879C82D8-1A57-A401-348E-C1ABDC81F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803" y="3991975"/>
            <a:ext cx="1643069" cy="255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961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9BC68-075F-3BFA-8BD2-575271D16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47D11D-5471-0B70-2478-55775A861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528D46-20E3-F243-AEDD-0F69191F2939}"/>
              </a:ext>
            </a:extLst>
          </p:cNvPr>
          <p:cNvSpPr txBox="1"/>
          <p:nvPr/>
        </p:nvSpPr>
        <p:spPr>
          <a:xfrm>
            <a:off x="546971" y="250308"/>
            <a:ext cx="778738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ea typeface="Calibri"/>
                <a:cs typeface="Calibri"/>
              </a:rPr>
              <a:t>Examples of RT Studies For Tapping the Development of Different Cognitive Abilities:</a:t>
            </a:r>
          </a:p>
          <a:p>
            <a:pPr algn="ctr"/>
            <a:r>
              <a:rPr lang="en-GB" sz="2800">
                <a:ea typeface="Calibri"/>
                <a:cs typeface="Calibri"/>
              </a:rPr>
              <a:t>Prediction (concepts of time)</a:t>
            </a:r>
          </a:p>
        </p:txBody>
      </p:sp>
      <p:pic>
        <p:nvPicPr>
          <p:cNvPr id="4" name="Picture 3" descr="A paper with text on it&#10;&#10;AI-generated content may be incorrect.">
            <a:extLst>
              <a:ext uri="{FF2B5EF4-FFF2-40B4-BE49-F238E27FC236}">
                <a16:creationId xmlns:a16="http://schemas.microsoft.com/office/drawing/2014/main" id="{85E348E7-2F8D-4848-B6BA-ED11C8DDF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69" y="1885315"/>
            <a:ext cx="7678343" cy="473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43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917722-03C9-79C7-B779-F2B52B058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/>
          </a:p>
        </p:txBody>
      </p:sp>
      <p:pic>
        <p:nvPicPr>
          <p:cNvPr id="4" name="Picture 3" descr="A blue and white page with text&#10;&#10;AI-generated content may be incorrect.">
            <a:extLst>
              <a:ext uri="{FF2B5EF4-FFF2-40B4-BE49-F238E27FC236}">
                <a16:creationId xmlns:a16="http://schemas.microsoft.com/office/drawing/2014/main" id="{970F5322-2ACE-19D5-90B4-3446E3CC1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73" y="2118995"/>
            <a:ext cx="8181975" cy="3981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62AB84-6FA3-45B4-736C-3D192DDD61A3}"/>
              </a:ext>
            </a:extLst>
          </p:cNvPr>
          <p:cNvSpPr txBox="1"/>
          <p:nvPr/>
        </p:nvSpPr>
        <p:spPr>
          <a:xfrm>
            <a:off x="546971" y="250308"/>
            <a:ext cx="7787386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ea typeface="Calibri"/>
                <a:cs typeface="Calibri"/>
              </a:rPr>
              <a:t>Examples of RT Studies For Tapping the Development of Different Cognitive Abilities:</a:t>
            </a:r>
          </a:p>
          <a:p>
            <a:pPr algn="ctr"/>
            <a:r>
              <a:rPr lang="en-GB" sz="2800">
                <a:ea typeface="Calibri"/>
                <a:cs typeface="Calibri"/>
              </a:rPr>
              <a:t>Perspective Taking: </a:t>
            </a:r>
            <a:endParaRPr lang="en-GB">
              <a:ea typeface="Calibri"/>
              <a:cs typeface="Calibri"/>
            </a:endParaRPr>
          </a:p>
          <a:p>
            <a:pPr algn="ctr"/>
            <a:r>
              <a:rPr lang="en-GB" sz="2800">
                <a:ea typeface="Calibri"/>
                <a:cs typeface="Calibri"/>
              </a:rPr>
              <a:t>mental rotation? Theory of mind?</a:t>
            </a:r>
            <a:endParaRPr lang="en-GB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4531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182838-94B7-E16A-6043-3496F30CD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C38E6B-40C5-29E5-3230-EDFE3BD56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  <p:pic>
        <p:nvPicPr>
          <p:cNvPr id="4" name="Picture 3" descr="A screenshot of a news article&#10;&#10;AI-generated content may be incorrect.">
            <a:extLst>
              <a:ext uri="{FF2B5EF4-FFF2-40B4-BE49-F238E27FC236}">
                <a16:creationId xmlns:a16="http://schemas.microsoft.com/office/drawing/2014/main" id="{50567F85-B94D-42B5-03C0-2A6FF2943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334" y="1783715"/>
            <a:ext cx="6381732" cy="4834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9728B1-6C2C-D1F4-4454-FA7089C24CFB}"/>
              </a:ext>
            </a:extLst>
          </p:cNvPr>
          <p:cNvSpPr txBox="1"/>
          <p:nvPr/>
        </p:nvSpPr>
        <p:spPr>
          <a:xfrm>
            <a:off x="546971" y="250308"/>
            <a:ext cx="778738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ea typeface="Calibri"/>
                <a:cs typeface="Calibri"/>
              </a:rPr>
              <a:t>Examples of RT Studies For Tapping the Development of Different Cognitive Abilities:</a:t>
            </a:r>
          </a:p>
          <a:p>
            <a:pPr algn="ctr"/>
            <a:r>
              <a:rPr lang="en-GB" sz="2800">
                <a:ea typeface="Calibri"/>
                <a:cs typeface="Calibri"/>
              </a:rPr>
              <a:t>Perspective Taking in Adults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506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C0B07-87F6-815D-0727-B38770619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8C94A-BA17-66B5-D5CE-E3D70DF2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31</a:t>
            </a:fld>
            <a:endParaRPr lang="en-US"/>
          </a:p>
        </p:txBody>
      </p:sp>
      <p:pic>
        <p:nvPicPr>
          <p:cNvPr id="4" name="Picture 3" descr="A black and white text on a black background&#10;&#10;AI-generated content may be incorrect.">
            <a:extLst>
              <a:ext uri="{FF2B5EF4-FFF2-40B4-BE49-F238E27FC236}">
                <a16:creationId xmlns:a16="http://schemas.microsoft.com/office/drawing/2014/main" id="{0170C1EF-4244-0764-E90B-E1C9EDE27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49" y="1819318"/>
            <a:ext cx="7627543" cy="42861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829039-10D9-4631-798E-11E1714B46E8}"/>
              </a:ext>
            </a:extLst>
          </p:cNvPr>
          <p:cNvSpPr txBox="1"/>
          <p:nvPr/>
        </p:nvSpPr>
        <p:spPr>
          <a:xfrm>
            <a:off x="679051" y="331588"/>
            <a:ext cx="778738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ea typeface="Calibri"/>
                <a:cs typeface="Calibri"/>
              </a:rPr>
              <a:t>Examples of RT Studies For Tapping the Development of Different Cognitive Abilities:</a:t>
            </a:r>
          </a:p>
          <a:p>
            <a:pPr algn="ctr"/>
            <a:r>
              <a:rPr lang="en-GB" sz="2800">
                <a:ea typeface="Calibri"/>
                <a:cs typeface="Calibri"/>
              </a:rPr>
              <a:t>Variability across tasks, within and across people</a:t>
            </a:r>
          </a:p>
        </p:txBody>
      </p:sp>
    </p:spTree>
    <p:extLst>
      <p:ext uri="{BB962C8B-B14F-4D97-AF65-F5344CB8AC3E}">
        <p14:creationId xmlns:p14="http://schemas.microsoft.com/office/powerpoint/2010/main" val="1521918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189F2F-2DCB-4318-B6DE-1F62F39A7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05249" y="3907779"/>
            <a:ext cx="2333157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Dr Patrick May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7DCAB-732B-B9B3-0DE4-20F9630B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82D77-88B2-F177-3708-D88ADED585F7}"/>
              </a:ext>
            </a:extLst>
          </p:cNvPr>
          <p:cNvSpPr/>
          <p:nvPr/>
        </p:nvSpPr>
        <p:spPr>
          <a:xfrm>
            <a:off x="418069" y="191529"/>
            <a:ext cx="1140939" cy="4304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5DD9BE-33AA-CF15-5549-266EA2719B21}"/>
              </a:ext>
            </a:extLst>
          </p:cNvPr>
          <p:cNvSpPr/>
          <p:nvPr/>
        </p:nvSpPr>
        <p:spPr>
          <a:xfrm>
            <a:off x="3188042" y="3908853"/>
            <a:ext cx="2778209" cy="5642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1179449" y="533260"/>
            <a:ext cx="6914144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How precise are RT measures?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621779"/>
            <a:ext cx="5451789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Millisecond (ms) is the standard </a:t>
            </a:r>
          </a:p>
          <a:p>
            <a:r>
              <a:t>unit of measure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679192"/>
            <a:ext cx="2952598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1 second = 1000ms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548640" y="3581643"/>
            <a:ext cx="5814975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Precision of RT measure depends </a:t>
            </a:r>
          </a:p>
          <a:p>
            <a:r>
              <a:t>on the tools used for capturing RT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548640" y="4957053"/>
            <a:ext cx="5676438" cy="9124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Can RT studies detect and report </a:t>
            </a:r>
          </a:p>
          <a:p>
            <a:r>
              <a:t>differences of 1ms?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40FE4E4-665F-BADD-CBC1-80694E4A3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34</a:t>
            </a:fld>
            <a:endParaRPr lang="en-GB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1179449" y="533260"/>
            <a:ext cx="6914144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How precise are RT measures?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38" y="1560057"/>
            <a:ext cx="5096192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Computer timing can vary, depending on: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548638" y="2021829"/>
            <a:ext cx="3872972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Screen refresh rate 60-75Hz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005838" y="2486649"/>
            <a:ext cx="1777708" cy="329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CRTs 100Hz+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548638" y="3195309"/>
            <a:ext cx="3981226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Response button polling rate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1005838" y="3660129"/>
            <a:ext cx="3529143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Computer mouse: 125-500 Hz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1005838" y="4076943"/>
            <a:ext cx="3496437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Specialist buttons: 300-500Hz</a:t>
            </a:r>
          </a:p>
        </p:txBody>
      </p:sp>
      <p:sp>
        <p:nvSpPr>
          <p:cNvPr id="10" name="TextBox 9" hidden="1"/>
          <p:cNvSpPr txBox="1"/>
          <p:nvPr/>
        </p:nvSpPr>
        <p:spPr>
          <a:xfrm>
            <a:off x="548638" y="4770364"/>
            <a:ext cx="3530871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Hertz (Hz, frequency unit)</a:t>
            </a:r>
          </a:p>
        </p:txBody>
      </p:sp>
      <p:sp>
        <p:nvSpPr>
          <p:cNvPr id="11" name="TextBox 10" hidden="1"/>
          <p:cNvSpPr txBox="1"/>
          <p:nvPr/>
        </p:nvSpPr>
        <p:spPr>
          <a:xfrm>
            <a:off x="1005838" y="5235183"/>
            <a:ext cx="4580869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Hz = the number of samples per second</a:t>
            </a:r>
          </a:p>
        </p:txBody>
      </p:sp>
      <p:sp>
        <p:nvSpPr>
          <p:cNvPr id="12" name="TextBox 11" hidden="1"/>
          <p:cNvSpPr txBox="1"/>
          <p:nvPr/>
        </p:nvSpPr>
        <p:spPr>
          <a:xfrm>
            <a:off x="1005838" y="5651998"/>
            <a:ext cx="6183603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1000Hz = 1 sample per ms (1000 samples per second)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398D10D-743F-ED32-A063-D6383BAF0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35</a:t>
            </a:fld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058066" y="325046"/>
            <a:ext cx="5138479" cy="10693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Factors that can influence </a:t>
            </a:r>
          </a:p>
          <a:p>
            <a:r>
              <a:t>signal-to-noise ratio in RT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621779"/>
            <a:ext cx="4441911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Signal-to-noise (S/N) ratio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548640" y="2260335"/>
            <a:ext cx="693609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S/N ratio needs to be as large as possible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548640" y="2899653"/>
            <a:ext cx="747930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‘Clean data’ is key to interpretability of results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909351-E8FF-9634-4FAD-1B2710BA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36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1C44C3-84F1-FB44-17F6-316565831AB8}"/>
              </a:ext>
            </a:extLst>
          </p:cNvPr>
          <p:cNvSpPr/>
          <p:nvPr/>
        </p:nvSpPr>
        <p:spPr>
          <a:xfrm>
            <a:off x="550149" y="3615449"/>
            <a:ext cx="5154139" cy="29196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4BB1-4996-7CD6-6190-B158DB275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6.png">
            <a:extLst>
              <a:ext uri="{FF2B5EF4-FFF2-40B4-BE49-F238E27FC236}">
                <a16:creationId xmlns:a16="http://schemas.microsoft.com/office/drawing/2014/main" id="{DCDECAE0-37A7-EBEF-7908-6E07732B1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49CE1E41-F7B6-D00A-54CE-64CBB9B1C468}"/>
              </a:ext>
            </a:extLst>
          </p:cNvPr>
          <p:cNvSpPr txBox="1"/>
          <p:nvPr/>
        </p:nvSpPr>
        <p:spPr>
          <a:xfrm>
            <a:off x="2058066" y="325046"/>
            <a:ext cx="5138479" cy="10693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Factors that can influence </a:t>
            </a:r>
          </a:p>
          <a:p>
            <a:r>
              <a:t>signal-to-noise ratio in RT</a:t>
            </a:r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3F42C9FF-0FD6-C705-6224-920D8ED079A0}"/>
              </a:ext>
            </a:extLst>
          </p:cNvPr>
          <p:cNvSpPr txBox="1"/>
          <p:nvPr/>
        </p:nvSpPr>
        <p:spPr>
          <a:xfrm>
            <a:off x="548640" y="1621779"/>
            <a:ext cx="4441911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Signal-to-noise (S/N) ratio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8F01C2EF-E43B-7FFE-A0CD-125730F51CAB}"/>
              </a:ext>
            </a:extLst>
          </p:cNvPr>
          <p:cNvSpPr txBox="1"/>
          <p:nvPr/>
        </p:nvSpPr>
        <p:spPr>
          <a:xfrm>
            <a:off x="548640" y="2260335"/>
            <a:ext cx="693609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S/N ratio needs to be as large as possible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2732D741-A404-4FA4-8857-9708BE94ECC4}"/>
              </a:ext>
            </a:extLst>
          </p:cNvPr>
          <p:cNvSpPr txBox="1"/>
          <p:nvPr/>
        </p:nvSpPr>
        <p:spPr>
          <a:xfrm>
            <a:off x="548640" y="2899653"/>
            <a:ext cx="747930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‘Clean data’ is key to interpretability of results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47497C-5076-79C4-ACBA-02B4DEDD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8896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058066" y="325046"/>
            <a:ext cx="5138479" cy="10693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Factors that can influence </a:t>
            </a:r>
          </a:p>
          <a:p>
            <a:r>
              <a:t>signal-to-noise ratio in RT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621779"/>
            <a:ext cx="5216854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Depends on mode of response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252472"/>
            <a:ext cx="2623719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Manual response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463039" y="2817876"/>
            <a:ext cx="6007639" cy="7818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Which hand? Which fingers? Which keys? </a:t>
            </a:r>
          </a:p>
          <a:p>
            <a:r>
              <a:t>The distance between the keys?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1463039" y="3749802"/>
            <a:ext cx="5296297" cy="7818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Use computer keyboard? Computer </a:t>
            </a:r>
          </a:p>
          <a:p>
            <a:r>
              <a:t>mouse? Specialist response buttons?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1005839" y="4681728"/>
            <a:ext cx="2487930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Verbal response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1005839" y="5247132"/>
            <a:ext cx="1131722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Other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14CDDFD-1AFA-D2D5-3BEE-BBE49AD95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38</a:t>
            </a:fld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BD1529-70CD-545F-D2C4-25D9A3CB6AB8}"/>
              </a:ext>
            </a:extLst>
          </p:cNvPr>
          <p:cNvSpPr/>
          <p:nvPr/>
        </p:nvSpPr>
        <p:spPr>
          <a:xfrm>
            <a:off x="6940789" y="3605289"/>
            <a:ext cx="2207739" cy="2838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058066" y="325046"/>
            <a:ext cx="5138479" cy="10693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Factors that can influence </a:t>
            </a:r>
          </a:p>
          <a:p>
            <a:r>
              <a:t>signal-to-noise ratio in RT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783678"/>
            <a:ext cx="5272294" cy="4503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Participants’ response tendencies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343473"/>
            <a:ext cx="1654488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Instruction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463039" y="2838286"/>
            <a:ext cx="6546423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All participants have a uniform understanging of the task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1463039" y="3300820"/>
            <a:ext cx="6476996" cy="620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Key instruction to respond as quickly and accurately as </a:t>
            </a:r>
          </a:p>
          <a:p>
            <a:r>
              <a:t>possible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1005839" y="4500696"/>
            <a:ext cx="2961339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Number of responses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1463039" y="4995507"/>
            <a:ext cx="6380575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Typically 2 responses e.g., yes/no; like/dislike; left/right</a:t>
            </a:r>
          </a:p>
        </p:txBody>
      </p:sp>
      <p:sp>
        <p:nvSpPr>
          <p:cNvPr id="10" name="TextBox 9" hidden="1"/>
          <p:cNvSpPr txBox="1"/>
          <p:nvPr/>
        </p:nvSpPr>
        <p:spPr>
          <a:xfrm>
            <a:off x="1463039" y="5458042"/>
            <a:ext cx="7146478" cy="620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Large number of options will likely confuse participants and </a:t>
            </a:r>
          </a:p>
          <a:p>
            <a:r>
              <a:t>increase ‘noise’ e.g., simple-RT vs. Choice-RT (Donders, 1869)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39D6C52-54E9-A3CB-4364-B750B76B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39</a:t>
            </a:fld>
            <a:endParaRPr lang="en-GB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058066" y="325046"/>
            <a:ext cx="5138479" cy="10693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Factors that can influence </a:t>
            </a:r>
          </a:p>
          <a:p>
            <a:r>
              <a:t>signal-to-noise ratio in RT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884909"/>
            <a:ext cx="5571227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Participants’ familiarity with response keys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349729"/>
            <a:ext cx="7275862" cy="56137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Practice: usually one small block, with possibility of repeating the </a:t>
            </a:r>
          </a:p>
          <a:p>
            <a:r>
              <a:t>practice block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548640" y="3244317"/>
            <a:ext cx="4189064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Participants’ attention to stimuli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1005839" y="3709137"/>
            <a:ext cx="2676192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Pace of trial sequence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1005839" y="4125190"/>
            <a:ext cx="2301832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Response time out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1005839" y="4542003"/>
            <a:ext cx="2032378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Post-error trials*</a:t>
            </a:r>
          </a:p>
        </p:txBody>
      </p:sp>
      <p:sp>
        <p:nvSpPr>
          <p:cNvPr id="10" name="TextBox 9" hidden="1"/>
          <p:cNvSpPr txBox="1"/>
          <p:nvPr/>
        </p:nvSpPr>
        <p:spPr>
          <a:xfrm>
            <a:off x="1005839" y="4958817"/>
            <a:ext cx="2772355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Breaks between blocks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39" y="5374869"/>
            <a:ext cx="5029797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Filler trials as broad baseline measure of RT</a:t>
            </a:r>
          </a:p>
        </p:txBody>
      </p:sp>
      <p:sp>
        <p:nvSpPr>
          <p:cNvPr id="12" name="TextBox 11" hidden="1"/>
          <p:cNvSpPr txBox="1"/>
          <p:nvPr/>
        </p:nvSpPr>
        <p:spPr>
          <a:xfrm>
            <a:off x="1005839" y="5791684"/>
            <a:ext cx="5651242" cy="329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Cooperative participants (instructions and rapport)</a:t>
            </a:r>
          </a:p>
        </p:txBody>
      </p:sp>
      <p:sp>
        <p:nvSpPr>
          <p:cNvPr id="13" name="TextBox 12" hidden="1"/>
          <p:cNvSpPr txBox="1"/>
          <p:nvPr/>
        </p:nvSpPr>
        <p:spPr>
          <a:xfrm>
            <a:off x="1463039" y="6208498"/>
            <a:ext cx="2985455" cy="329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Both in-person and online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03A6BB2-B47C-A2B0-9852-9E420BC3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40</a:t>
            </a:fld>
            <a:endParaRPr lang="en-GB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058066" y="325046"/>
            <a:ext cx="5138479" cy="10693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Factors that can influence </a:t>
            </a:r>
          </a:p>
          <a:p>
            <a:r>
              <a:t>signal-to-noise ratio in RT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811260"/>
            <a:ext cx="7684487" cy="445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“Much of the art of running a good reaction time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548640" y="2408739"/>
            <a:ext cx="7782488" cy="445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experiment centers on gaining the cooperation of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548640" y="3006218"/>
            <a:ext cx="7817791" cy="445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subjects… in maintaining a high level of attention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548640" y="3603697"/>
            <a:ext cx="6608741" cy="445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when actually running in the experiment”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3808476" y="4948414"/>
            <a:ext cx="4785631" cy="445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- R. Duncan Luce, 1986 (p.51)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935736" y="5555461"/>
            <a:ext cx="7656297" cy="2864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In “Response times: Their role in inferring elementary mental organization”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FE4F2C-8C65-4C2D-A4CB-51DBE3CE8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41</a:t>
            </a:fld>
            <a:endParaRPr lang="en-GB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787019" y="533260"/>
            <a:ext cx="7571782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Pros and cons to using RT as a DV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737944"/>
            <a:ext cx="677722" cy="4364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Pros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548640" y="2201788"/>
            <a:ext cx="2844908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A sensitive measure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548640" y="2730616"/>
            <a:ext cx="3572120" cy="17229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Able to detect effects that </a:t>
            </a:r>
          </a:p>
          <a:p>
            <a:r>
              <a:t>may not be apparent in </a:t>
            </a:r>
          </a:p>
          <a:p>
            <a:r>
              <a:t>explicit responses e.g., </a:t>
            </a:r>
          </a:p>
          <a:p>
            <a:r>
              <a:t>response accuracy, </a:t>
            </a:r>
          </a:p>
          <a:p>
            <a:r>
              <a:t>questionnaire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548640" y="4601327"/>
            <a:ext cx="3763263" cy="13876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Lesser influence from the </a:t>
            </a:r>
          </a:p>
          <a:p>
            <a:r>
              <a:t>experimenter (but correct </a:t>
            </a:r>
          </a:p>
          <a:p>
            <a:r>
              <a:t>instructions and design are </a:t>
            </a:r>
          </a:p>
          <a:p>
            <a:r>
              <a:t>important!)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4736465" y="1737944"/>
            <a:ext cx="761543" cy="4364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Cons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4736465" y="2201788"/>
            <a:ext cx="3593512" cy="3817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The data is highly variable</a:t>
            </a:r>
          </a:p>
        </p:txBody>
      </p:sp>
      <p:sp>
        <p:nvSpPr>
          <p:cNvPr id="10" name="TextBox 9" hidden="1"/>
          <p:cNvSpPr txBox="1"/>
          <p:nvPr/>
        </p:nvSpPr>
        <p:spPr>
          <a:xfrm>
            <a:off x="4736465" y="2730616"/>
            <a:ext cx="3808176" cy="1052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Data is usually skewed and </a:t>
            </a:r>
          </a:p>
          <a:p>
            <a:r>
              <a:t>require additional </a:t>
            </a:r>
          </a:p>
          <a:p>
            <a:r>
              <a:t>processing before analysis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462C474-98C9-F1EE-D56A-9E694086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42</a:t>
            </a:fld>
            <a:endParaRPr lang="en-GB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1590928" y="533260"/>
            <a:ext cx="5964175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Take a break, digest, reflect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38" y="1737944"/>
            <a:ext cx="4492661" cy="19754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Take 5-10 minutes</a:t>
            </a:r>
          </a:p>
          <a:p>
            <a:r>
              <a:t>• Think back at your experience </a:t>
            </a:r>
          </a:p>
          <a:p>
            <a:r>
              <a:t>as a participant in RT (or non-</a:t>
            </a:r>
          </a:p>
          <a:p>
            <a:r>
              <a:t>RT) studies, in-person or </a:t>
            </a:r>
          </a:p>
          <a:p>
            <a:r>
              <a:t>online: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8" y="3854841"/>
            <a:ext cx="3727231" cy="651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Have you ever been confused </a:t>
            </a:r>
          </a:p>
          <a:p>
            <a:r>
              <a:t>about your task?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005838" y="4651893"/>
            <a:ext cx="2259107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What did you do?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1463038" y="5085714"/>
            <a:ext cx="3291976" cy="962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Asked for clarification?</a:t>
            </a:r>
          </a:p>
          <a:p>
            <a:r>
              <a:t>• Guessed?</a:t>
            </a:r>
          </a:p>
          <a:p>
            <a:r>
              <a:t>• Produced random responses?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6C61AD5-3CB1-AF91-487E-B10C7A56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43</a:t>
            </a:fld>
            <a:endParaRPr lang="en-GB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834787" y="2278240"/>
            <a:ext cx="7885511" cy="1203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Lecture 1c: An example of using RT </a:t>
            </a:r>
          </a:p>
          <a:p>
            <a:r>
              <a:t>to study visual perspective taking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3405249" y="3907779"/>
            <a:ext cx="2333157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Dr Patrick May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439206" y="298950"/>
            <a:ext cx="6524106" cy="3273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PSYC204: Using Response Time to Study Human Behaviour</a:t>
            </a:r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2437203B-4061-5B23-018F-6CB4074A8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44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348C24-B09A-7AFF-BB04-130B9D183D80}"/>
              </a:ext>
            </a:extLst>
          </p:cNvPr>
          <p:cNvSpPr/>
          <p:nvPr/>
        </p:nvSpPr>
        <p:spPr>
          <a:xfrm>
            <a:off x="278438" y="299857"/>
            <a:ext cx="1250091" cy="3258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3C45B6-32EA-3A9F-12C4-1388522CDB91}"/>
              </a:ext>
            </a:extLst>
          </p:cNvPr>
          <p:cNvSpPr/>
          <p:nvPr/>
        </p:nvSpPr>
        <p:spPr>
          <a:xfrm>
            <a:off x="3316140" y="3903911"/>
            <a:ext cx="2691712" cy="7274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1818767" y="533260"/>
            <a:ext cx="5505923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Visual perspective-taking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621779"/>
            <a:ext cx="444447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Level-1 visual perspective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252472"/>
            <a:ext cx="3487674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What someone can see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548640" y="3392667"/>
            <a:ext cx="4444473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Level-2 visual perspective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1005839" y="4023360"/>
            <a:ext cx="5250669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How something appears to someone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5B9A361-2C81-89D2-80DD-F44802AB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45</a:t>
            </a:fld>
            <a:endParaRPr lang="en-GB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988949" y="533260"/>
            <a:ext cx="7164506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Level-1 visual perspective-taking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623578"/>
            <a:ext cx="7587688" cy="8466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24-month-olds but not 18mo handed over the toy </a:t>
            </a:r>
          </a:p>
          <a:p>
            <a:r>
              <a:t>next to the occlude (Moll &amp; Tomasello, 2006)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548640" y="2622560"/>
            <a:ext cx="7767978" cy="8140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Chimpanzees also pass similar tasks (Hare, Call, &amp; </a:t>
            </a:r>
          </a:p>
          <a:p>
            <a:r>
              <a:t>Tomasello, 2001)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1BB2E-D4C7-D7FC-7827-CF12C1BD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46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0AB13C-DE71-40D0-B3EB-736C58C15DF3}"/>
              </a:ext>
            </a:extLst>
          </p:cNvPr>
          <p:cNvSpPr/>
          <p:nvPr/>
        </p:nvSpPr>
        <p:spPr>
          <a:xfrm>
            <a:off x="318940" y="2623751"/>
            <a:ext cx="8574352" cy="8798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037EF-F718-899E-CC27-3E0F52148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5.png">
            <a:extLst>
              <a:ext uri="{FF2B5EF4-FFF2-40B4-BE49-F238E27FC236}">
                <a16:creationId xmlns:a16="http://schemas.microsoft.com/office/drawing/2014/main" id="{B0779E19-F7A5-7773-E7F9-858A5825A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B9F7D11F-FFEB-BCD0-5357-ABA4435E9C3A}"/>
              </a:ext>
            </a:extLst>
          </p:cNvPr>
          <p:cNvSpPr txBox="1"/>
          <p:nvPr/>
        </p:nvSpPr>
        <p:spPr>
          <a:xfrm>
            <a:off x="988949" y="533260"/>
            <a:ext cx="7164506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Level-1 visual perspective-taking</a:t>
            </a:r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B7765294-DC43-C920-B6AF-BEB89ACD8A41}"/>
              </a:ext>
            </a:extLst>
          </p:cNvPr>
          <p:cNvSpPr txBox="1"/>
          <p:nvPr/>
        </p:nvSpPr>
        <p:spPr>
          <a:xfrm>
            <a:off x="548640" y="1623578"/>
            <a:ext cx="7587688" cy="8466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24-month-olds but not 18mo handed over the toy </a:t>
            </a:r>
          </a:p>
          <a:p>
            <a:r>
              <a:t>next to the occlude (Moll &amp; Tomasello, 2006)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40FE5EF5-B128-E916-A6FB-231CBD74528C}"/>
              </a:ext>
            </a:extLst>
          </p:cNvPr>
          <p:cNvSpPr txBox="1"/>
          <p:nvPr/>
        </p:nvSpPr>
        <p:spPr>
          <a:xfrm>
            <a:off x="548640" y="2622560"/>
            <a:ext cx="7767978" cy="8140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Chimpanzees also pass similar tasks (Hare, Call, &amp; </a:t>
            </a:r>
          </a:p>
          <a:p>
            <a:r>
              <a:t>Tomasello, 2001)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812FE-7C42-138E-4BD6-40D55D5EB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47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5D8177-C874-D884-95D1-07330196B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128" y="3431317"/>
            <a:ext cx="4623230" cy="342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472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462657" y="533260"/>
            <a:ext cx="4219498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Samson et al., 2010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4668843"/>
            <a:ext cx="5036686" cy="48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2 x 2 within-participant design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5299536"/>
            <a:ext cx="5383683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Consistency (consistent, inconsistent)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005839" y="5864940"/>
            <a:ext cx="3621330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Perspective (Self, Other)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F80C7F-E970-A4B4-9E5C-119C846AC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48</a:t>
            </a:fld>
            <a:endParaRPr lang="en-GB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462657" y="533260"/>
            <a:ext cx="4219498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Samson et al., 2010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2278886" y="6147527"/>
            <a:ext cx="4211161" cy="2142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No</a:t>
            </a:r>
          </a:p>
          <a:p>
            <a:r>
              <a:t>Yes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598376" y="6481122"/>
            <a:ext cx="6162334" cy="3118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Index finger on ‘B’</a:t>
            </a:r>
          </a:p>
          <a:p>
            <a:r>
              <a:t>Middle finger on ‘N’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469263" y="4973535"/>
            <a:ext cx="2427344" cy="8606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RT measured from the </a:t>
            </a:r>
          </a:p>
          <a:p>
            <a:r>
              <a:t>onset of the image until </a:t>
            </a:r>
          </a:p>
          <a:p>
            <a:r>
              <a:t>a key press is detected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C6E208-7E89-11B5-FDF7-538288ADF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49</a:t>
            </a:fld>
            <a:endParaRPr lang="en-GB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462657" y="533260"/>
            <a:ext cx="4219498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Samson et al., 2010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625346"/>
            <a:ext cx="1663751" cy="4160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“He” trials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182886"/>
            <a:ext cx="5480794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Explicitly cued to take the avatar’s perspective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005839" y="2675138"/>
            <a:ext cx="7017888" cy="651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Additional time needed in the inconsistent condition reflects </a:t>
            </a:r>
          </a:p>
          <a:p>
            <a:r>
              <a:t>interference from your own perspective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88E4-A0A3-71EA-94AE-41A55DFA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50</a:t>
            </a:fld>
            <a:endParaRPr lang="en-GB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462657" y="317135"/>
            <a:ext cx="4219498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Samson et al., 2010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035980"/>
            <a:ext cx="1788109" cy="4160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“You” trials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1563041"/>
            <a:ext cx="5727003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Explicitly cued to take the one’s own perspective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463039" y="2023533"/>
            <a:ext cx="6407040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Opportunity for implicit processing of the avatar’s perspective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1005839" y="2453818"/>
            <a:ext cx="7017888" cy="620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Additional time needed in the inconsistent condition reflects </a:t>
            </a:r>
          </a:p>
          <a:p>
            <a:r>
              <a:t>interference from the avatar’s perspective</a:t>
            </a:r>
          </a:p>
        </p:txBody>
      </p:sp>
      <p:sp>
        <p:nvSpPr>
          <p:cNvPr id="8" name="TextBox 7" hidden="1"/>
          <p:cNvSpPr txBox="1"/>
          <p:nvPr/>
        </p:nvSpPr>
        <p:spPr>
          <a:xfrm>
            <a:off x="1005839" y="3190673"/>
            <a:ext cx="5138338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Evidence for automatic perspective-taking?</a:t>
            </a:r>
          </a:p>
        </p:txBody>
      </p:sp>
      <p:sp>
        <p:nvSpPr>
          <p:cNvPr id="9" name="TextBox 8" hidden="1"/>
          <p:cNvSpPr txBox="1"/>
          <p:nvPr/>
        </p:nvSpPr>
        <p:spPr>
          <a:xfrm>
            <a:off x="1463039" y="3651165"/>
            <a:ext cx="5411808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Control experiment with a stick instead of an avatar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3B41CB-6504-5466-1B25-2E8DA2A6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51</a:t>
            </a:fld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17DD5A-DE46-A485-EBFE-0F40D028BD05}"/>
              </a:ext>
            </a:extLst>
          </p:cNvPr>
          <p:cNvSpPr/>
          <p:nvPr/>
        </p:nvSpPr>
        <p:spPr>
          <a:xfrm>
            <a:off x="288460" y="3091111"/>
            <a:ext cx="8574352" cy="8798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334E9-0382-0BCB-7439-3B4B38102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29.png">
            <a:extLst>
              <a:ext uri="{FF2B5EF4-FFF2-40B4-BE49-F238E27FC236}">
                <a16:creationId xmlns:a16="http://schemas.microsoft.com/office/drawing/2014/main" id="{8A61B360-E86F-B465-A7F3-D38936F01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BB1B6F65-CC46-939A-DF4D-C245246F4463}"/>
              </a:ext>
            </a:extLst>
          </p:cNvPr>
          <p:cNvSpPr txBox="1"/>
          <p:nvPr/>
        </p:nvSpPr>
        <p:spPr>
          <a:xfrm>
            <a:off x="2462657" y="317135"/>
            <a:ext cx="4219498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Samson et al., 2010</a:t>
            </a:r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94BF988B-5ED2-7304-5AB0-74DDAA28070C}"/>
              </a:ext>
            </a:extLst>
          </p:cNvPr>
          <p:cNvSpPr txBox="1"/>
          <p:nvPr/>
        </p:nvSpPr>
        <p:spPr>
          <a:xfrm>
            <a:off x="548640" y="1035980"/>
            <a:ext cx="1788109" cy="4160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“You” trials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66E83CCA-FFE5-E745-BFC6-86FA18DE3EB0}"/>
              </a:ext>
            </a:extLst>
          </p:cNvPr>
          <p:cNvSpPr txBox="1"/>
          <p:nvPr/>
        </p:nvSpPr>
        <p:spPr>
          <a:xfrm>
            <a:off x="1005839" y="1563041"/>
            <a:ext cx="5727003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Explicitly cued to take the one’s own perspective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D3DF7839-2FD4-8385-5653-2C34650ABF1F}"/>
              </a:ext>
            </a:extLst>
          </p:cNvPr>
          <p:cNvSpPr txBox="1"/>
          <p:nvPr/>
        </p:nvSpPr>
        <p:spPr>
          <a:xfrm>
            <a:off x="1463039" y="2023533"/>
            <a:ext cx="6407040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Opportunity for implicit processing of the avatar’s perspective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544721ED-34A8-2928-750F-110DB33EC7E9}"/>
              </a:ext>
            </a:extLst>
          </p:cNvPr>
          <p:cNvSpPr txBox="1"/>
          <p:nvPr/>
        </p:nvSpPr>
        <p:spPr>
          <a:xfrm>
            <a:off x="1005839" y="2453818"/>
            <a:ext cx="7017888" cy="620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Additional time needed in the inconsistent condition reflects </a:t>
            </a:r>
          </a:p>
          <a:p>
            <a:r>
              <a:t>interference from the avatar’s perspective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D85FE4AC-0C8D-DCB3-8B50-096D28C3A827}"/>
              </a:ext>
            </a:extLst>
          </p:cNvPr>
          <p:cNvSpPr txBox="1"/>
          <p:nvPr/>
        </p:nvSpPr>
        <p:spPr>
          <a:xfrm>
            <a:off x="1005839" y="3190673"/>
            <a:ext cx="5138338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Evidence for automatic perspective-taking?</a:t>
            </a:r>
          </a:p>
        </p:txBody>
      </p:sp>
      <p:sp>
        <p:nvSpPr>
          <p:cNvPr id="9" name="TextBox 8" hidden="1">
            <a:extLst>
              <a:ext uri="{FF2B5EF4-FFF2-40B4-BE49-F238E27FC236}">
                <a16:creationId xmlns:a16="http://schemas.microsoft.com/office/drawing/2014/main" id="{4DD04B51-7F39-56B0-D125-DC3D50066B3C}"/>
              </a:ext>
            </a:extLst>
          </p:cNvPr>
          <p:cNvSpPr txBox="1"/>
          <p:nvPr/>
        </p:nvSpPr>
        <p:spPr>
          <a:xfrm>
            <a:off x="1463039" y="3651165"/>
            <a:ext cx="5411808" cy="3120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Control experiment with a stick instead of an avatar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E38E3E7-1C73-DCCE-8678-C24F7B72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52</a:t>
            </a:fld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F73DE3-B939-ED8C-5130-0238ED750B9F}"/>
              </a:ext>
            </a:extLst>
          </p:cNvPr>
          <p:cNvSpPr/>
          <p:nvPr/>
        </p:nvSpPr>
        <p:spPr>
          <a:xfrm>
            <a:off x="229845" y="4185265"/>
            <a:ext cx="8574352" cy="2677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person standing in a room&#10;&#10;AI-generated content may be incorrect.">
            <a:extLst>
              <a:ext uri="{FF2B5EF4-FFF2-40B4-BE49-F238E27FC236}">
                <a16:creationId xmlns:a16="http://schemas.microsoft.com/office/drawing/2014/main" id="{87B988EE-3823-C185-F265-559F6BE5DB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" t="40909" b="-303"/>
          <a:stretch>
            <a:fillRect/>
          </a:stretch>
        </p:blipFill>
        <p:spPr>
          <a:xfrm>
            <a:off x="4993166" y="4436891"/>
            <a:ext cx="3911996" cy="1917820"/>
          </a:xfrm>
          <a:prstGeom prst="rect">
            <a:avLst/>
          </a:prstGeom>
        </p:spPr>
      </p:pic>
      <p:pic>
        <p:nvPicPr>
          <p:cNvPr id="14" name="Picture 13" descr="A person standing in a room&#10;&#10;AI-generated content may be incorrect.">
            <a:extLst>
              <a:ext uri="{FF2B5EF4-FFF2-40B4-BE49-F238E27FC236}">
                <a16:creationId xmlns:a16="http://schemas.microsoft.com/office/drawing/2014/main" id="{4DF291E5-8B3B-4031-1A65-453D026884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63" b="57315"/>
          <a:stretch>
            <a:fillRect/>
          </a:stretch>
        </p:blipFill>
        <p:spPr>
          <a:xfrm>
            <a:off x="730207" y="4440323"/>
            <a:ext cx="3932900" cy="137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435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C98EA3-C350-8E6B-49EF-71373D3E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403B2F-0BFB-93BB-FA9C-6201436B6F9B}"/>
              </a:ext>
            </a:extLst>
          </p:cNvPr>
          <p:cNvSpPr txBox="1"/>
          <p:nvPr/>
        </p:nvSpPr>
        <p:spPr>
          <a:xfrm>
            <a:off x="393499" y="363336"/>
            <a:ext cx="470024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>
                <a:ea typeface="Calibri"/>
                <a:cs typeface="Calibri"/>
              </a:rPr>
              <a:t>Samson et al., 2010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A2A44-CE0F-52C6-B77E-7BEA85DBD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93" y="1712912"/>
            <a:ext cx="5459095" cy="4133215"/>
          </a:xfrm>
          <a:prstGeom prst="rect">
            <a:avLst/>
          </a:prstGeom>
        </p:spPr>
      </p:pic>
      <p:pic>
        <p:nvPicPr>
          <p:cNvPr id="5" name="Picture 4" descr="A black and white box with black text&#10;&#10;AI-generated content may be incorrect.">
            <a:extLst>
              <a:ext uri="{FF2B5EF4-FFF2-40B4-BE49-F238E27FC236}">
                <a16:creationId xmlns:a16="http://schemas.microsoft.com/office/drawing/2014/main" id="{DF6E7CD8-9DE4-A32B-C310-1D5530018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97" y="1714817"/>
            <a:ext cx="885825" cy="542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1426BD-E420-8919-26B4-7F6BE9D2E41F}"/>
              </a:ext>
            </a:extLst>
          </p:cNvPr>
          <p:cNvSpPr txBox="1"/>
          <p:nvPr/>
        </p:nvSpPr>
        <p:spPr>
          <a:xfrm>
            <a:off x="454264" y="1705808"/>
            <a:ext cx="2586524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Egocentric Effect:</a:t>
            </a:r>
          </a:p>
          <a:p>
            <a:endParaRPr lang="en-GB" sz="2400">
              <a:ea typeface="Calibri"/>
              <a:cs typeface="Calibri"/>
            </a:endParaRPr>
          </a:p>
          <a:p>
            <a:pPr algn="ctr"/>
            <a:r>
              <a:rPr lang="en-GB" sz="2400">
                <a:ea typeface="Calibri"/>
                <a:cs typeface="Calibri"/>
              </a:rPr>
              <a:t>Other-Inconsistent &gt;</a:t>
            </a:r>
          </a:p>
          <a:p>
            <a:pPr algn="ctr"/>
            <a:r>
              <a:rPr lang="en-GB" sz="2400">
                <a:ea typeface="Calibri"/>
                <a:cs typeface="Calibri"/>
              </a:rPr>
              <a:t>Other-Consistent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F945A7-3906-C3F6-2AC9-4506ED5524A3}"/>
              </a:ext>
            </a:extLst>
          </p:cNvPr>
          <p:cNvSpPr/>
          <p:nvPr/>
        </p:nvSpPr>
        <p:spPr>
          <a:xfrm>
            <a:off x="6842296" y="2187916"/>
            <a:ext cx="1769074" cy="33548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225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C79ACA-BB49-C851-5F44-27E4DB9A1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4B444F-A12B-204B-A87E-DAC1C191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0984A7-E425-7E76-47D3-64AB29181764}"/>
              </a:ext>
            </a:extLst>
          </p:cNvPr>
          <p:cNvSpPr txBox="1"/>
          <p:nvPr/>
        </p:nvSpPr>
        <p:spPr>
          <a:xfrm>
            <a:off x="393499" y="363336"/>
            <a:ext cx="470024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>
                <a:ea typeface="Calibri"/>
                <a:cs typeface="Calibri"/>
              </a:rPr>
              <a:t>Samson et al., 2010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74DC88-9741-D66E-37C4-89762C5F2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93" y="1712912"/>
            <a:ext cx="5459095" cy="4133215"/>
          </a:xfrm>
          <a:prstGeom prst="rect">
            <a:avLst/>
          </a:prstGeom>
        </p:spPr>
      </p:pic>
      <p:pic>
        <p:nvPicPr>
          <p:cNvPr id="5" name="Picture 4" descr="A black and white box with black text&#10;&#10;AI-generated content may be incorrect.">
            <a:extLst>
              <a:ext uri="{FF2B5EF4-FFF2-40B4-BE49-F238E27FC236}">
                <a16:creationId xmlns:a16="http://schemas.microsoft.com/office/drawing/2014/main" id="{009BEB81-56E5-323A-3B37-6CBE5C793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97" y="1714817"/>
            <a:ext cx="885825" cy="542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6EBC8A-D9F5-BD86-3E59-4AB0C5891E89}"/>
              </a:ext>
            </a:extLst>
          </p:cNvPr>
          <p:cNvSpPr txBox="1"/>
          <p:nvPr/>
        </p:nvSpPr>
        <p:spPr>
          <a:xfrm>
            <a:off x="454264" y="1705808"/>
            <a:ext cx="2586524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err="1">
                <a:ea typeface="Calibri"/>
                <a:cs typeface="Calibri"/>
              </a:rPr>
              <a:t>Altercentric</a:t>
            </a:r>
            <a:r>
              <a:rPr lang="en-GB" sz="2400">
                <a:ea typeface="Calibri"/>
                <a:cs typeface="Calibri"/>
              </a:rPr>
              <a:t> Effect:</a:t>
            </a:r>
          </a:p>
          <a:p>
            <a:endParaRPr lang="en-GB" sz="2400">
              <a:ea typeface="Calibri"/>
              <a:cs typeface="Calibri"/>
            </a:endParaRPr>
          </a:p>
          <a:p>
            <a:pPr algn="ctr"/>
            <a:r>
              <a:rPr lang="en-GB" sz="2400">
                <a:ea typeface="Calibri"/>
                <a:cs typeface="Calibri"/>
              </a:rPr>
              <a:t>Self-Inconsistent </a:t>
            </a:r>
          </a:p>
          <a:p>
            <a:pPr algn="ctr"/>
            <a:r>
              <a:rPr lang="en-GB" sz="2400">
                <a:ea typeface="Calibri"/>
                <a:cs typeface="Calibri"/>
              </a:rPr>
              <a:t>&gt;</a:t>
            </a:r>
            <a:endParaRPr lang="en-GB"/>
          </a:p>
          <a:p>
            <a:pPr algn="ctr"/>
            <a:r>
              <a:rPr lang="en-GB" sz="2400">
                <a:ea typeface="Calibri"/>
                <a:cs typeface="Calibri"/>
              </a:rPr>
              <a:t>Self-Consistent</a:t>
            </a:r>
          </a:p>
          <a:p>
            <a:pPr algn="ctr"/>
            <a:endParaRPr lang="en-GB" sz="24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GB" sz="2400">
                <a:ea typeface="Calibri"/>
                <a:cs typeface="Calibri"/>
              </a:rPr>
              <a:t>Spontaneous processing of the avatar's perspective</a:t>
            </a:r>
          </a:p>
          <a:p>
            <a:pPr lvl="1"/>
            <a:r>
              <a:rPr lang="en-GB" sz="2400">
                <a:ea typeface="Calibri"/>
                <a:cs typeface="Calibri"/>
              </a:rPr>
              <a:t>(even when  not required)</a:t>
            </a:r>
          </a:p>
          <a:p>
            <a:pPr algn="ctr"/>
            <a:endParaRPr lang="en-GB" sz="2400"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97B1E4-0016-4D5B-F424-809666CDC48F}"/>
              </a:ext>
            </a:extLst>
          </p:cNvPr>
          <p:cNvSpPr/>
          <p:nvPr/>
        </p:nvSpPr>
        <p:spPr>
          <a:xfrm>
            <a:off x="4556296" y="2187916"/>
            <a:ext cx="1769074" cy="33548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0066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38608D-5198-6F6E-ADCC-7F7253A8D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25B80D-1A7E-ABF6-8EB2-9AC88B0A9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E42009-1C81-0FD9-F723-B9E1931BB1DB}"/>
              </a:ext>
            </a:extLst>
          </p:cNvPr>
          <p:cNvSpPr txBox="1"/>
          <p:nvPr/>
        </p:nvSpPr>
        <p:spPr>
          <a:xfrm>
            <a:off x="393499" y="363336"/>
            <a:ext cx="470024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>
                <a:ea typeface="Calibri"/>
                <a:cs typeface="Calibri"/>
              </a:rPr>
              <a:t>Samson et al., 2010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DA3AED-265D-B7B7-CBB8-676E2736B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93" y="2140717"/>
            <a:ext cx="5459095" cy="32776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0A7DFF-AFFB-F8AC-A446-211EC5D7819F}"/>
              </a:ext>
            </a:extLst>
          </p:cNvPr>
          <p:cNvSpPr txBox="1"/>
          <p:nvPr/>
        </p:nvSpPr>
        <p:spPr>
          <a:xfrm>
            <a:off x="495453" y="2138295"/>
            <a:ext cx="2586524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err="1">
                <a:ea typeface="Calibri"/>
                <a:cs typeface="Calibri"/>
              </a:rPr>
              <a:t>Altercentric</a:t>
            </a:r>
            <a:r>
              <a:rPr lang="en-GB" sz="2400">
                <a:ea typeface="Calibri"/>
                <a:cs typeface="Calibri"/>
              </a:rPr>
              <a:t> Effect:</a:t>
            </a:r>
          </a:p>
          <a:p>
            <a:endParaRPr lang="en-GB" sz="2400">
              <a:ea typeface="Calibri"/>
              <a:cs typeface="Calibri"/>
            </a:endParaRPr>
          </a:p>
          <a:p>
            <a:pPr algn="ctr"/>
            <a:r>
              <a:rPr lang="en-GB" sz="2400">
                <a:ea typeface="Calibri"/>
                <a:cs typeface="Calibri"/>
              </a:rPr>
              <a:t>Disappears when the object is no longer a social object</a:t>
            </a:r>
            <a:endParaRPr lang="en-GB"/>
          </a:p>
          <a:p>
            <a:pPr algn="ctr"/>
            <a:endParaRPr lang="en-GB" sz="2400"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D273A1-8D8E-1019-C214-D093C02A5DD0}"/>
              </a:ext>
            </a:extLst>
          </p:cNvPr>
          <p:cNvSpPr/>
          <p:nvPr/>
        </p:nvSpPr>
        <p:spPr>
          <a:xfrm>
            <a:off x="5853755" y="3114672"/>
            <a:ext cx="1696993" cy="229423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5519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15663-9FF1-5CFF-8021-198FF4EFE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1E279A-2EF5-8343-697F-C91EBDC88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CC6FF-5776-D02A-4396-7D7C169B16D1}"/>
              </a:ext>
            </a:extLst>
          </p:cNvPr>
          <p:cNvSpPr txBox="1"/>
          <p:nvPr/>
        </p:nvSpPr>
        <p:spPr>
          <a:xfrm>
            <a:off x="393499" y="363336"/>
            <a:ext cx="470024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>
                <a:ea typeface="Calibri"/>
                <a:cs typeface="Calibri"/>
              </a:rPr>
              <a:t>Samson et al., 2010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FE8F2-F12C-0DFF-A985-AB1CC5FDD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93" y="1712912"/>
            <a:ext cx="5459095" cy="4133215"/>
          </a:xfrm>
          <a:prstGeom prst="rect">
            <a:avLst/>
          </a:prstGeom>
        </p:spPr>
      </p:pic>
      <p:pic>
        <p:nvPicPr>
          <p:cNvPr id="5" name="Picture 4" descr="A black and white box with black text&#10;&#10;AI-generated content may be incorrect.">
            <a:extLst>
              <a:ext uri="{FF2B5EF4-FFF2-40B4-BE49-F238E27FC236}">
                <a16:creationId xmlns:a16="http://schemas.microsoft.com/office/drawing/2014/main" id="{10EAC5D0-9C59-0AD1-3A13-4392AC59B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97" y="1714817"/>
            <a:ext cx="885825" cy="542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2A6A33-CE5B-3120-200D-AB3107BCB7ED}"/>
              </a:ext>
            </a:extLst>
          </p:cNvPr>
          <p:cNvSpPr txBox="1"/>
          <p:nvPr/>
        </p:nvSpPr>
        <p:spPr>
          <a:xfrm>
            <a:off x="454264" y="1705808"/>
            <a:ext cx="2586524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Response time: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Main effect of consistency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= across both perspectives, inconsistent trials are slower than consistent trials</a:t>
            </a:r>
          </a:p>
          <a:p>
            <a:pPr algn="ctr"/>
            <a:endParaRPr lang="en-GB" sz="2400"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ECCD24-69EC-F341-7AFB-C8B28710C7D8}"/>
              </a:ext>
            </a:extLst>
          </p:cNvPr>
          <p:cNvSpPr/>
          <p:nvPr/>
        </p:nvSpPr>
        <p:spPr>
          <a:xfrm>
            <a:off x="5323840" y="2646680"/>
            <a:ext cx="914400" cy="254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62C14F-C97D-D86D-8AC3-B37C6325CE66}"/>
              </a:ext>
            </a:extLst>
          </p:cNvPr>
          <p:cNvSpPr/>
          <p:nvPr/>
        </p:nvSpPr>
        <p:spPr>
          <a:xfrm>
            <a:off x="7498079" y="2646680"/>
            <a:ext cx="914400" cy="2540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7369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BC6590-C601-EE82-49E1-D279C7C9C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F7EA1C-AF4F-49AF-9A35-3451B99B8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880C5D-39DD-C561-0176-41DABEF1BB0B}"/>
              </a:ext>
            </a:extLst>
          </p:cNvPr>
          <p:cNvSpPr txBox="1"/>
          <p:nvPr/>
        </p:nvSpPr>
        <p:spPr>
          <a:xfrm>
            <a:off x="393499" y="363336"/>
            <a:ext cx="470024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>
                <a:ea typeface="Calibri"/>
                <a:cs typeface="Calibri"/>
              </a:rPr>
              <a:t>Samson et al., 2010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7BA82A-CF6E-1D74-84AE-9868C518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93" y="1712912"/>
            <a:ext cx="5459095" cy="4133215"/>
          </a:xfrm>
          <a:prstGeom prst="rect">
            <a:avLst/>
          </a:prstGeom>
        </p:spPr>
      </p:pic>
      <p:pic>
        <p:nvPicPr>
          <p:cNvPr id="5" name="Picture 4" descr="A black and white box with black text&#10;&#10;AI-generated content may be incorrect.">
            <a:extLst>
              <a:ext uri="{FF2B5EF4-FFF2-40B4-BE49-F238E27FC236}">
                <a16:creationId xmlns:a16="http://schemas.microsoft.com/office/drawing/2014/main" id="{15D3FFAD-F75F-0791-63A8-5CF3BB03B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97" y="1714817"/>
            <a:ext cx="885825" cy="542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493078-1F0E-FC10-FF8C-730FE7C00A3A}"/>
              </a:ext>
            </a:extLst>
          </p:cNvPr>
          <p:cNvSpPr txBox="1"/>
          <p:nvPr/>
        </p:nvSpPr>
        <p:spPr>
          <a:xfrm>
            <a:off x="454264" y="1705808"/>
            <a:ext cx="2586524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Response time: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Non-significant effect of perspective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= trials were equivalently fast / slow across perspectives</a:t>
            </a:r>
          </a:p>
          <a:p>
            <a:pPr algn="ctr"/>
            <a:endParaRPr lang="en-GB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98295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CE53E5-BABE-DD52-34B4-92F1C5E14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04AEAA-BEBF-3A56-A461-991F7CCFE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58FE1-FB25-1CB1-7047-34DFCF4BF5AF}"/>
              </a:ext>
            </a:extLst>
          </p:cNvPr>
          <p:cNvSpPr txBox="1"/>
          <p:nvPr/>
        </p:nvSpPr>
        <p:spPr>
          <a:xfrm>
            <a:off x="393499" y="363336"/>
            <a:ext cx="470024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>
                <a:ea typeface="Calibri"/>
                <a:cs typeface="Calibri"/>
              </a:rPr>
              <a:t>Samson et al., 2010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312F9-83A6-590B-CCF3-9F2AEB68B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93" y="1712912"/>
            <a:ext cx="5459095" cy="4133215"/>
          </a:xfrm>
          <a:prstGeom prst="rect">
            <a:avLst/>
          </a:prstGeom>
        </p:spPr>
      </p:pic>
      <p:pic>
        <p:nvPicPr>
          <p:cNvPr id="5" name="Picture 4" descr="A black and white box with black text&#10;&#10;AI-generated content may be incorrect.">
            <a:extLst>
              <a:ext uri="{FF2B5EF4-FFF2-40B4-BE49-F238E27FC236}">
                <a16:creationId xmlns:a16="http://schemas.microsoft.com/office/drawing/2014/main" id="{AC20FCE2-17E0-5825-E38C-219E2AFA2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97" y="1714817"/>
            <a:ext cx="885825" cy="542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C71C1D-E0E9-6D34-F6A0-8DF30D4B715D}"/>
              </a:ext>
            </a:extLst>
          </p:cNvPr>
          <p:cNvSpPr txBox="1"/>
          <p:nvPr/>
        </p:nvSpPr>
        <p:spPr>
          <a:xfrm>
            <a:off x="454264" y="1705808"/>
            <a:ext cx="2586524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Response time: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Interaction between consistency and perspective</a:t>
            </a:r>
            <a:endParaRPr lang="en-GB"/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= difference between other trials were larger than difference between self trials</a:t>
            </a:r>
          </a:p>
          <a:p>
            <a:pPr algn="ctr"/>
            <a:endParaRPr lang="en-GB" sz="2400">
              <a:ea typeface="Calibri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9A3C081-72D9-A61D-D860-874630F175EF}"/>
              </a:ext>
            </a:extLst>
          </p:cNvPr>
          <p:cNvCxnSpPr/>
          <p:nvPr/>
        </p:nvCxnSpPr>
        <p:spPr>
          <a:xfrm flipV="1">
            <a:off x="7030720" y="2951480"/>
            <a:ext cx="538480" cy="106680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734130-0844-BFD0-9EE5-DFD29C9468CE}"/>
              </a:ext>
            </a:extLst>
          </p:cNvPr>
          <p:cNvCxnSpPr>
            <a:cxnSpLocks/>
          </p:cNvCxnSpPr>
          <p:nvPr/>
        </p:nvCxnSpPr>
        <p:spPr>
          <a:xfrm flipV="1">
            <a:off x="4886960" y="3134360"/>
            <a:ext cx="579120" cy="48768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51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22D3E7-2CF2-45CF-7812-BB28353BD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023F3B-C079-B194-60B1-96B62380D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57EA2F-B617-FF2C-4F92-D548FCB6FE1E}"/>
              </a:ext>
            </a:extLst>
          </p:cNvPr>
          <p:cNvSpPr txBox="1"/>
          <p:nvPr/>
        </p:nvSpPr>
        <p:spPr>
          <a:xfrm>
            <a:off x="393499" y="363336"/>
            <a:ext cx="470024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000" b="1">
                <a:ea typeface="Calibri"/>
                <a:cs typeface="Calibri"/>
              </a:rPr>
              <a:t>Samson et al., 2010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1C4C2-68F3-9A33-04E4-2DAAB9785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93" y="1712912"/>
            <a:ext cx="5459095" cy="4133215"/>
          </a:xfrm>
          <a:prstGeom prst="rect">
            <a:avLst/>
          </a:prstGeom>
        </p:spPr>
      </p:pic>
      <p:pic>
        <p:nvPicPr>
          <p:cNvPr id="5" name="Picture 4" descr="A black and white box with black text&#10;&#10;AI-generated content may be incorrect.">
            <a:extLst>
              <a:ext uri="{FF2B5EF4-FFF2-40B4-BE49-F238E27FC236}">
                <a16:creationId xmlns:a16="http://schemas.microsoft.com/office/drawing/2014/main" id="{4799B6A3-2D62-4FC0-3E68-E71C20092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97" y="1714817"/>
            <a:ext cx="885825" cy="542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161AC4-4F1B-1F57-506D-DD6E4EDBCDCE}"/>
              </a:ext>
            </a:extLst>
          </p:cNvPr>
          <p:cNvSpPr txBox="1"/>
          <p:nvPr/>
        </p:nvSpPr>
        <p:spPr>
          <a:xfrm>
            <a:off x="454264" y="1705808"/>
            <a:ext cx="2586524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Response time: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Interaction between consistency and perspective</a:t>
            </a:r>
            <a:endParaRPr lang="en-GB"/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= larger Egocentric effect than Altercentric effect</a:t>
            </a:r>
          </a:p>
          <a:p>
            <a:endParaRPr lang="en-GB" sz="2400">
              <a:ea typeface="Calibri"/>
              <a:cs typeface="Calibri"/>
            </a:endParaRPr>
          </a:p>
          <a:p>
            <a:pPr algn="ctr"/>
            <a:endParaRPr lang="en-GB" sz="2400">
              <a:ea typeface="Calibri"/>
              <a:cs typeface="Calibri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73F9889-61DD-DE05-E6DC-D94CB31AB9E7}"/>
              </a:ext>
            </a:extLst>
          </p:cNvPr>
          <p:cNvCxnSpPr/>
          <p:nvPr/>
        </p:nvCxnSpPr>
        <p:spPr>
          <a:xfrm flipV="1">
            <a:off x="7030720" y="2951480"/>
            <a:ext cx="538480" cy="106680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82AB856-53A6-0F95-14ED-26444D30F036}"/>
              </a:ext>
            </a:extLst>
          </p:cNvPr>
          <p:cNvCxnSpPr>
            <a:cxnSpLocks/>
          </p:cNvCxnSpPr>
          <p:nvPr/>
        </p:nvCxnSpPr>
        <p:spPr>
          <a:xfrm flipV="1">
            <a:off x="4886960" y="3134360"/>
            <a:ext cx="579120" cy="48768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20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462657" y="533260"/>
            <a:ext cx="4219498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Samson et al., 2010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2319458"/>
            <a:ext cx="2781483" cy="416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 Percentage errors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876998"/>
            <a:ext cx="3198849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Main effect of consistency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1005839" y="3369265"/>
            <a:ext cx="3565056" cy="346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No main effect of perspective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1005839" y="3862264"/>
            <a:ext cx="3572140" cy="651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Non-sig. interaction between </a:t>
            </a:r>
          </a:p>
          <a:p>
            <a:r>
              <a:t>consistency and perspective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A9ADB2D-13A2-3DDC-DACA-9DA775082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60</a:t>
            </a:fld>
            <a:endParaRPr lang="en-GB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bg_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 hidden="1"/>
          <p:cNvSpPr txBox="1"/>
          <p:nvPr/>
        </p:nvSpPr>
        <p:spPr>
          <a:xfrm>
            <a:off x="2237867" y="533260"/>
            <a:ext cx="4668972" cy="654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Take a break &amp; digest</a:t>
            </a:r>
          </a:p>
        </p:txBody>
      </p:sp>
      <p:sp>
        <p:nvSpPr>
          <p:cNvPr id="4" name="TextBox 3" hidden="1"/>
          <p:cNvSpPr txBox="1"/>
          <p:nvPr/>
        </p:nvSpPr>
        <p:spPr>
          <a:xfrm>
            <a:off x="548640" y="1593585"/>
            <a:ext cx="4277772" cy="6834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Does the idea of a ‘congruency </a:t>
            </a:r>
          </a:p>
          <a:p>
            <a:r>
              <a:t>effect’ make sense to you?</a:t>
            </a:r>
          </a:p>
        </p:txBody>
      </p:sp>
      <p:sp>
        <p:nvSpPr>
          <p:cNvPr id="5" name="TextBox 4" hidden="1"/>
          <p:cNvSpPr txBox="1"/>
          <p:nvPr/>
        </p:nvSpPr>
        <p:spPr>
          <a:xfrm>
            <a:off x="1005839" y="2389113"/>
            <a:ext cx="3890362" cy="11116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– The additional processing cost to </a:t>
            </a:r>
          </a:p>
          <a:p>
            <a:r>
              <a:t>an ‘incongruent/inconsistent’ </a:t>
            </a:r>
          </a:p>
          <a:p>
            <a:r>
              <a:t>condition compared to a </a:t>
            </a:r>
          </a:p>
          <a:p>
            <a:r>
              <a:t>‘congruent/consistent’ condition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548640" y="3618219"/>
            <a:ext cx="4416872" cy="1286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Try to describe egocentric effect </a:t>
            </a:r>
          </a:p>
          <a:p>
            <a:r>
              <a:t>and altercentric effect, using the </a:t>
            </a:r>
          </a:p>
          <a:p>
            <a:r>
              <a:t>four conditions in the Samson et </a:t>
            </a:r>
          </a:p>
          <a:p>
            <a:r>
              <a:t>al (2010) study.</a:t>
            </a:r>
          </a:p>
        </p:txBody>
      </p:sp>
      <p:sp>
        <p:nvSpPr>
          <p:cNvPr id="7" name="TextBox 6" hidden="1"/>
          <p:cNvSpPr txBox="1"/>
          <p:nvPr/>
        </p:nvSpPr>
        <p:spPr>
          <a:xfrm>
            <a:off x="548640" y="5019538"/>
            <a:ext cx="4620991" cy="12869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"/>
            </a:pPr>
            <a:r>
              <a:t>•</a:t>
            </a:r>
          </a:p>
          <a:p>
            <a:r>
              <a:t>Look at the VPT demo video, to </a:t>
            </a:r>
          </a:p>
          <a:p>
            <a:r>
              <a:t>see the task instructions and </a:t>
            </a:r>
          </a:p>
          <a:p>
            <a:r>
              <a:t>running demo of the Samson et al </a:t>
            </a:r>
          </a:p>
          <a:p>
            <a:r>
              <a:t>(2010) task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018D235-7CF8-E095-A002-0E7629FF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61</a:t>
            </a:fld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61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Mills, Emma</dc:creator>
  <cp:keywords/>
  <dc:description>generated using python-pptx</dc:description>
  <cp:revision>1</cp:revision>
  <dcterms:created xsi:type="dcterms:W3CDTF">2026-10-23T12:33:01Z</dcterms:created>
  <dcterms:modified xsi:type="dcterms:W3CDTF">2026-10-26T15:16:32Z</dcterms:modified>
  <cp:category/>
</cp:coreProperties>
</file>